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Funtastic" pitchFamily="2" charset="77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8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10" autoAdjust="0"/>
  </p:normalViewPr>
  <p:slideViewPr>
    <p:cSldViewPr>
      <p:cViewPr varScale="1">
        <p:scale>
          <a:sx n="74" d="100"/>
          <a:sy n="74" d="100"/>
        </p:scale>
        <p:origin x="5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hyperlink" Target="mailto:successcoaching@wcupa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4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777" y="2178300"/>
            <a:ext cx="3367297" cy="336729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53E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81100" y="1181100"/>
            <a:ext cx="12645862" cy="7115496"/>
            <a:chOff x="0" y="0"/>
            <a:chExt cx="3330597" cy="18740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30597" cy="1874040"/>
            </a:xfrm>
            <a:custGeom>
              <a:avLst/>
              <a:gdLst/>
              <a:ahLst/>
              <a:cxnLst/>
              <a:rect l="l" t="t" r="r" b="b"/>
              <a:pathLst>
                <a:path w="3330597" h="1874040">
                  <a:moveTo>
                    <a:pt x="61221" y="0"/>
                  </a:moveTo>
                  <a:lnTo>
                    <a:pt x="3269376" y="0"/>
                  </a:lnTo>
                  <a:cubicBezTo>
                    <a:pt x="3285613" y="0"/>
                    <a:pt x="3301185" y="6450"/>
                    <a:pt x="3312666" y="17931"/>
                  </a:cubicBezTo>
                  <a:cubicBezTo>
                    <a:pt x="3324147" y="29412"/>
                    <a:pt x="3330597" y="44984"/>
                    <a:pt x="3330597" y="61221"/>
                  </a:cubicBezTo>
                  <a:lnTo>
                    <a:pt x="3330597" y="1812819"/>
                  </a:lnTo>
                  <a:cubicBezTo>
                    <a:pt x="3330597" y="1829056"/>
                    <a:pt x="3324147" y="1844628"/>
                    <a:pt x="3312666" y="1856109"/>
                  </a:cubicBezTo>
                  <a:cubicBezTo>
                    <a:pt x="3301185" y="1867590"/>
                    <a:pt x="3285613" y="1874040"/>
                    <a:pt x="3269376" y="1874040"/>
                  </a:cubicBezTo>
                  <a:lnTo>
                    <a:pt x="61221" y="1874040"/>
                  </a:lnTo>
                  <a:cubicBezTo>
                    <a:pt x="44984" y="1874040"/>
                    <a:pt x="29412" y="1867590"/>
                    <a:pt x="17931" y="1856109"/>
                  </a:cubicBezTo>
                  <a:cubicBezTo>
                    <a:pt x="6450" y="1844628"/>
                    <a:pt x="0" y="1829056"/>
                    <a:pt x="0" y="1812819"/>
                  </a:cubicBezTo>
                  <a:lnTo>
                    <a:pt x="0" y="61221"/>
                  </a:lnTo>
                  <a:cubicBezTo>
                    <a:pt x="0" y="44984"/>
                    <a:pt x="6450" y="29412"/>
                    <a:pt x="17931" y="17931"/>
                  </a:cubicBezTo>
                  <a:cubicBezTo>
                    <a:pt x="29412" y="6450"/>
                    <a:pt x="44984" y="0"/>
                    <a:pt x="61221" y="0"/>
                  </a:cubicBezTo>
                  <a:close/>
                </a:path>
              </a:pathLst>
            </a:custGeom>
            <a:solidFill>
              <a:srgbClr val="553E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3330597" cy="19502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028700"/>
            <a:ext cx="12645862" cy="7115496"/>
            <a:chOff x="0" y="0"/>
            <a:chExt cx="3330597" cy="18740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30597" cy="1874040"/>
            </a:xfrm>
            <a:custGeom>
              <a:avLst/>
              <a:gdLst/>
              <a:ahLst/>
              <a:cxnLst/>
              <a:rect l="l" t="t" r="r" b="b"/>
              <a:pathLst>
                <a:path w="3330597" h="1874040">
                  <a:moveTo>
                    <a:pt x="61221" y="0"/>
                  </a:moveTo>
                  <a:lnTo>
                    <a:pt x="3269376" y="0"/>
                  </a:lnTo>
                  <a:cubicBezTo>
                    <a:pt x="3285613" y="0"/>
                    <a:pt x="3301185" y="6450"/>
                    <a:pt x="3312666" y="17931"/>
                  </a:cubicBezTo>
                  <a:cubicBezTo>
                    <a:pt x="3324147" y="29412"/>
                    <a:pt x="3330597" y="44984"/>
                    <a:pt x="3330597" y="61221"/>
                  </a:cubicBezTo>
                  <a:lnTo>
                    <a:pt x="3330597" y="1812819"/>
                  </a:lnTo>
                  <a:cubicBezTo>
                    <a:pt x="3330597" y="1829056"/>
                    <a:pt x="3324147" y="1844628"/>
                    <a:pt x="3312666" y="1856109"/>
                  </a:cubicBezTo>
                  <a:cubicBezTo>
                    <a:pt x="3301185" y="1867590"/>
                    <a:pt x="3285613" y="1874040"/>
                    <a:pt x="3269376" y="1874040"/>
                  </a:cubicBezTo>
                  <a:lnTo>
                    <a:pt x="61221" y="1874040"/>
                  </a:lnTo>
                  <a:cubicBezTo>
                    <a:pt x="44984" y="1874040"/>
                    <a:pt x="29412" y="1867590"/>
                    <a:pt x="17931" y="1856109"/>
                  </a:cubicBezTo>
                  <a:cubicBezTo>
                    <a:pt x="6450" y="1844628"/>
                    <a:pt x="0" y="1829056"/>
                    <a:pt x="0" y="1812819"/>
                  </a:cubicBezTo>
                  <a:lnTo>
                    <a:pt x="0" y="61221"/>
                  </a:lnTo>
                  <a:cubicBezTo>
                    <a:pt x="0" y="44984"/>
                    <a:pt x="6450" y="29412"/>
                    <a:pt x="17931" y="17931"/>
                  </a:cubicBezTo>
                  <a:cubicBezTo>
                    <a:pt x="29412" y="6450"/>
                    <a:pt x="44984" y="0"/>
                    <a:pt x="61221" y="0"/>
                  </a:cubicBezTo>
                  <a:close/>
                </a:path>
              </a:pathLst>
            </a:custGeom>
            <a:solidFill>
              <a:srgbClr val="317F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3330597" cy="19502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538839" y="2426038"/>
            <a:ext cx="6720461" cy="6832262"/>
          </a:xfrm>
          <a:custGeom>
            <a:avLst/>
            <a:gdLst/>
            <a:ahLst/>
            <a:cxnLst/>
            <a:rect l="l" t="t" r="r" b="b"/>
            <a:pathLst>
              <a:path w="6720461" h="6832262">
                <a:moveTo>
                  <a:pt x="0" y="0"/>
                </a:moveTo>
                <a:lnTo>
                  <a:pt x="6720461" y="0"/>
                </a:lnTo>
                <a:lnTo>
                  <a:pt x="6720461" y="6832262"/>
                </a:lnTo>
                <a:lnTo>
                  <a:pt x="0" y="683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852199">
            <a:off x="15377777" y="1197819"/>
            <a:ext cx="1951752" cy="2456438"/>
          </a:xfrm>
          <a:custGeom>
            <a:avLst/>
            <a:gdLst/>
            <a:ahLst/>
            <a:cxnLst/>
            <a:rect l="l" t="t" r="r" b="b"/>
            <a:pathLst>
              <a:path w="1951752" h="2456438">
                <a:moveTo>
                  <a:pt x="0" y="0"/>
                </a:moveTo>
                <a:lnTo>
                  <a:pt x="1951752" y="0"/>
                </a:lnTo>
                <a:lnTo>
                  <a:pt x="1951752" y="2456438"/>
                </a:lnTo>
                <a:lnTo>
                  <a:pt x="0" y="2456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2210996" y="5842169"/>
            <a:ext cx="7253637" cy="1191697"/>
            <a:chOff x="0" y="0"/>
            <a:chExt cx="1910423" cy="31386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0423" cy="313863"/>
            </a:xfrm>
            <a:custGeom>
              <a:avLst/>
              <a:gdLst/>
              <a:ahLst/>
              <a:cxnLst/>
              <a:rect l="l" t="t" r="r" b="b"/>
              <a:pathLst>
                <a:path w="1910423" h="313863">
                  <a:moveTo>
                    <a:pt x="85385" y="0"/>
                  </a:moveTo>
                  <a:lnTo>
                    <a:pt x="1825037" y="0"/>
                  </a:lnTo>
                  <a:cubicBezTo>
                    <a:pt x="1872194" y="0"/>
                    <a:pt x="1910423" y="38228"/>
                    <a:pt x="1910423" y="85385"/>
                  </a:cubicBezTo>
                  <a:lnTo>
                    <a:pt x="1910423" y="228477"/>
                  </a:lnTo>
                  <a:cubicBezTo>
                    <a:pt x="1910423" y="251123"/>
                    <a:pt x="1901427" y="272841"/>
                    <a:pt x="1885414" y="288854"/>
                  </a:cubicBezTo>
                  <a:cubicBezTo>
                    <a:pt x="1869401" y="304867"/>
                    <a:pt x="1847683" y="313863"/>
                    <a:pt x="1825037" y="313863"/>
                  </a:cubicBezTo>
                  <a:lnTo>
                    <a:pt x="85385" y="313863"/>
                  </a:lnTo>
                  <a:cubicBezTo>
                    <a:pt x="62740" y="313863"/>
                    <a:pt x="41022" y="304867"/>
                    <a:pt x="25009" y="288854"/>
                  </a:cubicBezTo>
                  <a:cubicBezTo>
                    <a:pt x="8996" y="272841"/>
                    <a:pt x="0" y="251123"/>
                    <a:pt x="0" y="228477"/>
                  </a:cubicBezTo>
                  <a:lnTo>
                    <a:pt x="0" y="85385"/>
                  </a:lnTo>
                  <a:cubicBezTo>
                    <a:pt x="0" y="62740"/>
                    <a:pt x="8996" y="41022"/>
                    <a:pt x="25009" y="25009"/>
                  </a:cubicBezTo>
                  <a:cubicBezTo>
                    <a:pt x="41022" y="8996"/>
                    <a:pt x="62740" y="0"/>
                    <a:pt x="85385" y="0"/>
                  </a:cubicBezTo>
                  <a:close/>
                </a:path>
              </a:pathLst>
            </a:custGeom>
            <a:solidFill>
              <a:srgbClr val="ABC3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14300"/>
              <a:ext cx="1910423" cy="428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FFFFFF"/>
                  </a:solidFill>
                  <a:latin typeface="Funtastic"/>
                  <a:ea typeface="Funtastic"/>
                  <a:cs typeface="Funtastic"/>
                  <a:sym typeface="Funtastic"/>
                </a:rPr>
                <a:t>Strategies for Success</a:t>
              </a:r>
            </a:p>
          </p:txBody>
        </p:sp>
      </p:grpSp>
      <p:sp>
        <p:nvSpPr>
          <p:cNvPr id="16" name="Freeform 16"/>
          <p:cNvSpPr/>
          <p:nvPr/>
        </p:nvSpPr>
        <p:spPr>
          <a:xfrm rot="-875369">
            <a:off x="8414509" y="-1085657"/>
            <a:ext cx="2100246" cy="3300387"/>
          </a:xfrm>
          <a:custGeom>
            <a:avLst/>
            <a:gdLst/>
            <a:ahLst/>
            <a:cxnLst/>
            <a:rect l="l" t="t" r="r" b="b"/>
            <a:pathLst>
              <a:path w="2100246" h="3300387">
                <a:moveTo>
                  <a:pt x="0" y="0"/>
                </a:moveTo>
                <a:lnTo>
                  <a:pt x="2100246" y="0"/>
                </a:lnTo>
                <a:lnTo>
                  <a:pt x="2100246" y="3300388"/>
                </a:lnTo>
                <a:lnTo>
                  <a:pt x="0" y="3300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3925271" y="2409101"/>
            <a:ext cx="5325954" cy="1988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79"/>
              </a:lnSpc>
            </a:pPr>
            <a:r>
              <a:rPr lang="en-US" sz="13866" dirty="0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rPr>
              <a:t>TIME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10996" y="3957198"/>
            <a:ext cx="8881901" cy="1506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06"/>
              </a:lnSpc>
            </a:pPr>
            <a:r>
              <a:rPr lang="en-US" sz="10562" dirty="0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rPr>
              <a:t>MANAGEMENT</a:t>
            </a:r>
          </a:p>
        </p:txBody>
      </p:sp>
      <p:sp>
        <p:nvSpPr>
          <p:cNvPr id="19" name="Freeform 19"/>
          <p:cNvSpPr/>
          <p:nvPr/>
        </p:nvSpPr>
        <p:spPr>
          <a:xfrm>
            <a:off x="2210996" y="8796705"/>
            <a:ext cx="7253637" cy="461595"/>
          </a:xfrm>
          <a:custGeom>
            <a:avLst/>
            <a:gdLst/>
            <a:ahLst/>
            <a:cxnLst/>
            <a:rect l="l" t="t" r="r" b="b"/>
            <a:pathLst>
              <a:path w="7253637" h="461595">
                <a:moveTo>
                  <a:pt x="0" y="0"/>
                </a:moveTo>
                <a:lnTo>
                  <a:pt x="7253636" y="0"/>
                </a:lnTo>
                <a:lnTo>
                  <a:pt x="7253636" y="461595"/>
                </a:lnTo>
                <a:lnTo>
                  <a:pt x="0" y="461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7601058" y="3414329"/>
            <a:ext cx="2049651" cy="2049651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53E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4611896" flipH="1">
            <a:off x="14292698" y="811487"/>
            <a:ext cx="739227" cy="739227"/>
          </a:xfrm>
          <a:custGeom>
            <a:avLst/>
            <a:gdLst/>
            <a:ahLst/>
            <a:cxnLst/>
            <a:rect l="l" t="t" r="r" b="b"/>
            <a:pathLst>
              <a:path w="739227" h="739227">
                <a:moveTo>
                  <a:pt x="739227" y="0"/>
                </a:moveTo>
                <a:lnTo>
                  <a:pt x="0" y="0"/>
                </a:lnTo>
                <a:lnTo>
                  <a:pt x="0" y="739226"/>
                </a:lnTo>
                <a:lnTo>
                  <a:pt x="739227" y="739226"/>
                </a:lnTo>
                <a:lnTo>
                  <a:pt x="73922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4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-9838337">
            <a:off x="7595874" y="6932111"/>
            <a:ext cx="757936" cy="757936"/>
          </a:xfrm>
          <a:custGeom>
            <a:avLst/>
            <a:gdLst/>
            <a:ahLst/>
            <a:cxnLst/>
            <a:rect l="l" t="t" r="r" b="b"/>
            <a:pathLst>
              <a:path w="757936" h="757936">
                <a:moveTo>
                  <a:pt x="0" y="0"/>
                </a:moveTo>
                <a:lnTo>
                  <a:pt x="757937" y="0"/>
                </a:lnTo>
                <a:lnTo>
                  <a:pt x="757937" y="757937"/>
                </a:lnTo>
                <a:lnTo>
                  <a:pt x="0" y="757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143000" y="1995404"/>
            <a:ext cx="16002000" cy="8305800"/>
            <a:chOff x="0" y="0"/>
            <a:chExt cx="16658199" cy="878334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658199" cy="8681744"/>
            </a:xfrm>
            <a:custGeom>
              <a:avLst/>
              <a:gdLst/>
              <a:ahLst/>
              <a:cxnLst/>
              <a:rect l="l" t="t" r="r" b="b"/>
              <a:pathLst>
                <a:path w="16658199" h="8681744">
                  <a:moveTo>
                    <a:pt x="0" y="0"/>
                  </a:moveTo>
                  <a:lnTo>
                    <a:pt x="16658199" y="0"/>
                  </a:lnTo>
                  <a:lnTo>
                    <a:pt x="16658199" y="8681744"/>
                  </a:lnTo>
                  <a:lnTo>
                    <a:pt x="0" y="8681744"/>
                  </a:lnTo>
                  <a:close/>
                </a:path>
              </a:pathLst>
            </a:custGeom>
            <a:solidFill>
              <a:srgbClr val="553E60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16658199" cy="8783344"/>
            </a:xfrm>
            <a:custGeom>
              <a:avLst/>
              <a:gdLst/>
              <a:ahLst/>
              <a:cxnLst/>
              <a:rect l="l" t="t" r="r" b="b"/>
              <a:pathLst>
                <a:path w="16658199" h="8783344">
                  <a:moveTo>
                    <a:pt x="0" y="8681744"/>
                  </a:moveTo>
                  <a:lnTo>
                    <a:pt x="16658199" y="8681744"/>
                  </a:lnTo>
                  <a:lnTo>
                    <a:pt x="16531199" y="8783344"/>
                  </a:lnTo>
                  <a:cubicBezTo>
                    <a:pt x="16531199" y="8783344"/>
                    <a:pt x="15540599" y="8707144"/>
                    <a:pt x="15438999" y="8707144"/>
                  </a:cubicBezTo>
                  <a:lnTo>
                    <a:pt x="1219200" y="8707144"/>
                  </a:lnTo>
                  <a:cubicBezTo>
                    <a:pt x="1117600" y="8707144"/>
                    <a:pt x="127000" y="8783344"/>
                    <a:pt x="127000" y="8783344"/>
                  </a:cubicBezTo>
                  <a:lnTo>
                    <a:pt x="0" y="8681744"/>
                  </a:lnTo>
                  <a:lnTo>
                    <a:pt x="0" y="0"/>
                  </a:lnTo>
                  <a:lnTo>
                    <a:pt x="16658199" y="0"/>
                  </a:lnTo>
                  <a:lnTo>
                    <a:pt x="16658199" y="8681744"/>
                  </a:lnTo>
                  <a:lnTo>
                    <a:pt x="12700" y="8681744"/>
                  </a:lnTo>
                  <a:lnTo>
                    <a:pt x="12700" y="8669044"/>
                  </a:lnTo>
                  <a:lnTo>
                    <a:pt x="16645499" y="8669044"/>
                  </a:lnTo>
                  <a:lnTo>
                    <a:pt x="16645499" y="12700"/>
                  </a:lnTo>
                  <a:lnTo>
                    <a:pt x="12700" y="12700"/>
                  </a:lnTo>
                  <a:lnTo>
                    <a:pt x="12700" y="8681744"/>
                  </a:lnTo>
                </a:path>
              </a:pathLst>
            </a:custGeom>
            <a:solidFill>
              <a:srgbClr val="394C60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89066"/>
              <a:ext cx="16658199" cy="834837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C48E27"/>
                  </a:solidFill>
                  <a:latin typeface="Funtastic"/>
                  <a:ea typeface="Funtastic"/>
                  <a:cs typeface="Funtastic"/>
                  <a:sym typeface="Funtastic"/>
                </a:rPr>
                <a:t>Schedule an appointment with a Success Coach for more helpful tips on </a:t>
              </a:r>
            </a:p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C48E27"/>
                  </a:solidFill>
                  <a:latin typeface="Funtastic"/>
                  <a:ea typeface="Funtastic"/>
                  <a:cs typeface="Funtastic"/>
                  <a:sym typeface="Funtastic"/>
                </a:rPr>
                <a:t>Time Management!</a:t>
              </a:r>
            </a:p>
            <a:p>
              <a:pPr algn="l">
                <a:lnSpc>
                  <a:spcPts val="4339"/>
                </a:lnSpc>
              </a:pPr>
              <a:endParaRPr lang="en-US" sz="3099" dirty="0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endParaRPr>
            </a:p>
            <a:p>
              <a:pPr algn="l">
                <a:lnSpc>
                  <a:spcPts val="4339"/>
                </a:lnSpc>
              </a:pPr>
              <a:endParaRPr lang="en-US" sz="3099" dirty="0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endParaRPr>
            </a:p>
            <a:p>
              <a:pPr algn="l">
                <a:lnSpc>
                  <a:spcPts val="2659"/>
                </a:lnSpc>
              </a:pPr>
              <a:endParaRPr lang="en-US" sz="3099" dirty="0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endParaRPr>
            </a:p>
            <a:p>
              <a:pPr algn="l">
                <a:lnSpc>
                  <a:spcPts val="2659"/>
                </a:lnSpc>
              </a:pPr>
              <a:endParaRPr lang="en-US" sz="3099" dirty="0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endParaRPr>
            </a:p>
            <a:p>
              <a:pPr algn="l">
                <a:lnSpc>
                  <a:spcPts val="2659"/>
                </a:lnSpc>
              </a:pPr>
              <a:endParaRPr lang="en-US" sz="3099" dirty="0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endParaRPr>
            </a:p>
            <a:p>
              <a:pPr algn="l">
                <a:lnSpc>
                  <a:spcPts val="2659"/>
                </a:lnSpc>
              </a:pPr>
              <a:endParaRPr lang="en-US" sz="3099" dirty="0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endParaRPr>
            </a:p>
            <a:p>
              <a:pPr algn="l">
                <a:lnSpc>
                  <a:spcPts val="2659"/>
                </a:lnSpc>
              </a:pPr>
              <a:endParaRPr lang="en-US" sz="3099" dirty="0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endParaRPr>
            </a:p>
            <a:p>
              <a:pPr algn="l">
                <a:lnSpc>
                  <a:spcPts val="3919"/>
                </a:lnSpc>
              </a:pPr>
              <a:r>
                <a:rPr lang="en-US" sz="2799" dirty="0">
                  <a:solidFill>
                    <a:srgbClr val="FFFFFF"/>
                  </a:solidFill>
                  <a:latin typeface="Funtastic"/>
                  <a:ea typeface="Funtastic"/>
                  <a:cs typeface="Funtastic"/>
                  <a:sym typeface="Funtastic"/>
                </a:rPr>
                <a:t>                                  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354452" y="906676"/>
            <a:ext cx="8178522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8799" dirty="0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rPr>
              <a:t>THANK YOU!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08537A-3555-8634-82B9-40C5A358E5C2}"/>
              </a:ext>
            </a:extLst>
          </p:cNvPr>
          <p:cNvSpPr txBox="1"/>
          <p:nvPr/>
        </p:nvSpPr>
        <p:spPr>
          <a:xfrm>
            <a:off x="5603356" y="6842208"/>
            <a:ext cx="6629399" cy="1560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3000" dirty="0">
                <a:solidFill>
                  <a:srgbClr val="C48E28"/>
                </a:solidFill>
                <a:latin typeface="Funtastic"/>
                <a:ea typeface="Funtastic"/>
                <a:cs typeface="Funtastic"/>
                <a:sym typeface="Funtastic"/>
              </a:rPr>
              <a:t>220 Lawrence Center</a:t>
            </a:r>
          </a:p>
          <a:p>
            <a:pPr algn="ctr">
              <a:lnSpc>
                <a:spcPts val="3919"/>
              </a:lnSpc>
            </a:pPr>
            <a:r>
              <a:rPr lang="en-US" sz="3000" dirty="0">
                <a:solidFill>
                  <a:srgbClr val="C48E28"/>
                </a:solidFill>
                <a:latin typeface="Funtastic"/>
                <a:ea typeface="Funtastic"/>
                <a:cs typeface="Funtastic"/>
                <a:sym typeface="Funtastic"/>
              </a:rPr>
              <a:t>Phone: (610) 436-1067</a:t>
            </a:r>
          </a:p>
          <a:p>
            <a:pPr algn="ctr">
              <a:lnSpc>
                <a:spcPts val="3919"/>
              </a:lnSpc>
            </a:pPr>
            <a:r>
              <a:rPr lang="en-US" sz="3000" dirty="0">
                <a:solidFill>
                  <a:srgbClr val="C48E28"/>
                </a:solidFill>
                <a:latin typeface="Funtastic"/>
                <a:ea typeface="Funtastic"/>
                <a:cs typeface="Funtastic"/>
                <a:sym typeface="Funtastic"/>
              </a:rPr>
              <a:t>Email: </a:t>
            </a:r>
            <a:r>
              <a:rPr lang="en-US" sz="3000" dirty="0">
                <a:solidFill>
                  <a:srgbClr val="C48E28"/>
                </a:solidFill>
                <a:latin typeface="Funtastic"/>
                <a:ea typeface="Funtastic"/>
                <a:cs typeface="Funtastic"/>
                <a:sym typeface="Funtas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successcoaching@wcupa.edu</a:t>
            </a:r>
            <a:r>
              <a:rPr lang="en-US" sz="3000" dirty="0">
                <a:solidFill>
                  <a:srgbClr val="C48E28"/>
                </a:solidFill>
                <a:latin typeface="Funtastic"/>
                <a:ea typeface="Funtastic"/>
                <a:cs typeface="Funtastic"/>
                <a:sym typeface="Funtastic"/>
              </a:rPr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C2B0A18-F5B1-34B3-CF06-E33707CBE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746" y="3558519"/>
            <a:ext cx="3146508" cy="31465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4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62711" y="188881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885573" y="6286500"/>
            <a:ext cx="3469076" cy="3161195"/>
          </a:xfrm>
          <a:custGeom>
            <a:avLst/>
            <a:gdLst/>
            <a:ahLst/>
            <a:cxnLst/>
            <a:rect l="l" t="t" r="r" b="b"/>
            <a:pathLst>
              <a:path w="3469076" h="3161195">
                <a:moveTo>
                  <a:pt x="0" y="0"/>
                </a:moveTo>
                <a:lnTo>
                  <a:pt x="3469076" y="0"/>
                </a:lnTo>
                <a:lnTo>
                  <a:pt x="3469076" y="3161195"/>
                </a:lnTo>
                <a:lnTo>
                  <a:pt x="0" y="31611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1458907" y="308926"/>
            <a:ext cx="14372927" cy="1579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9"/>
              </a:lnSpc>
              <a:spcBef>
                <a:spcPct val="0"/>
              </a:spcBef>
            </a:pPr>
            <a:r>
              <a:rPr lang="en-US" sz="8299">
                <a:solidFill>
                  <a:srgbClr val="FFFFFF"/>
                </a:solidFill>
                <a:latin typeface="Funtastic"/>
                <a:ea typeface="Funtastic"/>
                <a:cs typeface="Funtastic"/>
                <a:sym typeface="Funtastic"/>
              </a:rPr>
              <a:t>WHAT IS TIME MANAGEMENT?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4800" y="3119958"/>
            <a:ext cx="12877800" cy="6896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7"/>
              </a:lnSpc>
              <a:spcBef>
                <a:spcPct val="0"/>
              </a:spcBef>
            </a:pPr>
            <a:r>
              <a:rPr lang="en-US" sz="5197" dirty="0">
                <a:solidFill>
                  <a:srgbClr val="D9BB57"/>
                </a:solidFill>
                <a:latin typeface="Funtastic"/>
                <a:ea typeface="Funtastic"/>
                <a:cs typeface="Funtastic"/>
                <a:sym typeface="Funtastic"/>
              </a:rPr>
              <a:t>Time Management simply means the process of planning and controlling how much time is spent on specific activities.</a:t>
            </a:r>
          </a:p>
          <a:p>
            <a:pPr algn="ctr">
              <a:lnSpc>
                <a:spcPts val="6437"/>
              </a:lnSpc>
              <a:spcBef>
                <a:spcPct val="0"/>
              </a:spcBef>
            </a:pPr>
            <a:endParaRPr lang="en-US" sz="4598" dirty="0">
              <a:solidFill>
                <a:srgbClr val="FFFFFF"/>
              </a:solidFill>
              <a:latin typeface="Funtastic"/>
              <a:ea typeface="Funtastic"/>
              <a:cs typeface="Funtastic"/>
              <a:sym typeface="Funtastic"/>
            </a:endParaRPr>
          </a:p>
          <a:p>
            <a:pPr algn="ctr">
              <a:lnSpc>
                <a:spcPts val="6437"/>
              </a:lnSpc>
              <a:spcBef>
                <a:spcPct val="0"/>
              </a:spcBef>
            </a:pPr>
            <a:r>
              <a:rPr lang="en-US" sz="4598" dirty="0">
                <a:solidFill>
                  <a:srgbClr val="ABC339"/>
                </a:solidFill>
                <a:latin typeface="Funtastic"/>
                <a:ea typeface="Funtastic"/>
                <a:cs typeface="Funtastic"/>
                <a:sym typeface="Funtastic"/>
              </a:rPr>
              <a:t>Effective time management enables you to accomplish more in a shorter period leading to less stress and pressure.</a:t>
            </a:r>
          </a:p>
          <a:p>
            <a:pPr algn="ctr">
              <a:lnSpc>
                <a:spcPts val="6857"/>
              </a:lnSpc>
              <a:spcBef>
                <a:spcPct val="0"/>
              </a:spcBef>
            </a:pPr>
            <a:endParaRPr lang="en-US" sz="4598" dirty="0">
              <a:solidFill>
                <a:srgbClr val="ABC339"/>
              </a:solidFill>
              <a:latin typeface="Funtastic"/>
              <a:ea typeface="Funtastic"/>
              <a:cs typeface="Funtastic"/>
              <a:sym typeface="Funtast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4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2588" y="4549471"/>
            <a:ext cx="778344" cy="778344"/>
          </a:xfrm>
          <a:custGeom>
            <a:avLst/>
            <a:gdLst/>
            <a:ahLst/>
            <a:cxnLst/>
            <a:rect l="l" t="t" r="r" b="b"/>
            <a:pathLst>
              <a:path w="778344" h="778344">
                <a:moveTo>
                  <a:pt x="0" y="0"/>
                </a:moveTo>
                <a:lnTo>
                  <a:pt x="778345" y="0"/>
                </a:lnTo>
                <a:lnTo>
                  <a:pt x="778345" y="778344"/>
                </a:lnTo>
                <a:lnTo>
                  <a:pt x="0" y="778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92588" y="6716091"/>
            <a:ext cx="778344" cy="778344"/>
          </a:xfrm>
          <a:custGeom>
            <a:avLst/>
            <a:gdLst/>
            <a:ahLst/>
            <a:cxnLst/>
            <a:rect l="l" t="t" r="r" b="b"/>
            <a:pathLst>
              <a:path w="778344" h="778344">
                <a:moveTo>
                  <a:pt x="0" y="0"/>
                </a:moveTo>
                <a:lnTo>
                  <a:pt x="778345" y="0"/>
                </a:lnTo>
                <a:lnTo>
                  <a:pt x="778345" y="778344"/>
                </a:lnTo>
                <a:lnTo>
                  <a:pt x="0" y="778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735751" y="4525493"/>
            <a:ext cx="778344" cy="778344"/>
          </a:xfrm>
          <a:custGeom>
            <a:avLst/>
            <a:gdLst/>
            <a:ahLst/>
            <a:cxnLst/>
            <a:rect l="l" t="t" r="r" b="b"/>
            <a:pathLst>
              <a:path w="778344" h="778344">
                <a:moveTo>
                  <a:pt x="0" y="0"/>
                </a:moveTo>
                <a:lnTo>
                  <a:pt x="778344" y="0"/>
                </a:lnTo>
                <a:lnTo>
                  <a:pt x="778344" y="778344"/>
                </a:lnTo>
                <a:lnTo>
                  <a:pt x="0" y="778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735751" y="6692113"/>
            <a:ext cx="778344" cy="778344"/>
          </a:xfrm>
          <a:custGeom>
            <a:avLst/>
            <a:gdLst/>
            <a:ahLst/>
            <a:cxnLst/>
            <a:rect l="l" t="t" r="r" b="b"/>
            <a:pathLst>
              <a:path w="778344" h="778344">
                <a:moveTo>
                  <a:pt x="0" y="0"/>
                </a:moveTo>
                <a:lnTo>
                  <a:pt x="778344" y="0"/>
                </a:lnTo>
                <a:lnTo>
                  <a:pt x="778344" y="778344"/>
                </a:lnTo>
                <a:lnTo>
                  <a:pt x="0" y="778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28700" y="9191625"/>
            <a:ext cx="18123271" cy="3086100"/>
            <a:chOff x="0" y="0"/>
            <a:chExt cx="4773207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73207" cy="812800"/>
            </a:xfrm>
            <a:custGeom>
              <a:avLst/>
              <a:gdLst/>
              <a:ahLst/>
              <a:cxnLst/>
              <a:rect l="l" t="t" r="r" b="b"/>
              <a:pathLst>
                <a:path w="4773207" h="812800">
                  <a:moveTo>
                    <a:pt x="34174" y="0"/>
                  </a:moveTo>
                  <a:lnTo>
                    <a:pt x="4739033" y="0"/>
                  </a:lnTo>
                  <a:cubicBezTo>
                    <a:pt x="4757907" y="0"/>
                    <a:pt x="4773207" y="15300"/>
                    <a:pt x="4773207" y="34174"/>
                  </a:cubicBezTo>
                  <a:lnTo>
                    <a:pt x="4773207" y="778625"/>
                  </a:lnTo>
                  <a:cubicBezTo>
                    <a:pt x="4773207" y="797500"/>
                    <a:pt x="4757907" y="812800"/>
                    <a:pt x="4739033" y="812800"/>
                  </a:cubicBezTo>
                  <a:lnTo>
                    <a:pt x="34174" y="812800"/>
                  </a:lnTo>
                  <a:cubicBezTo>
                    <a:pt x="15300" y="812800"/>
                    <a:pt x="0" y="797500"/>
                    <a:pt x="0" y="778625"/>
                  </a:cubicBezTo>
                  <a:lnTo>
                    <a:pt x="0" y="34174"/>
                  </a:lnTo>
                  <a:cubicBezTo>
                    <a:pt x="0" y="15300"/>
                    <a:pt x="15300" y="0"/>
                    <a:pt x="34174" y="0"/>
                  </a:cubicBezTo>
                  <a:close/>
                </a:path>
              </a:pathLst>
            </a:custGeom>
            <a:solidFill>
              <a:srgbClr val="D9BB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4773207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984672" y="126107"/>
            <a:ext cx="11398162" cy="7157643"/>
            <a:chOff x="-561989" y="0"/>
            <a:chExt cx="1298589" cy="815468"/>
          </a:xfrm>
        </p:grpSpPr>
        <p:sp>
          <p:nvSpPr>
            <p:cNvPr id="10" name="Freeform 10"/>
            <p:cNvSpPr/>
            <p:nvPr/>
          </p:nvSpPr>
          <p:spPr>
            <a:xfrm>
              <a:off x="-561989" y="2668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53E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2852619" y="1771293"/>
            <a:ext cx="5354659" cy="7326026"/>
          </a:xfrm>
          <a:custGeom>
            <a:avLst/>
            <a:gdLst/>
            <a:ahLst/>
            <a:cxnLst/>
            <a:rect l="l" t="t" r="r" b="b"/>
            <a:pathLst>
              <a:path w="5354659" h="7326026">
                <a:moveTo>
                  <a:pt x="5354659" y="0"/>
                </a:moveTo>
                <a:lnTo>
                  <a:pt x="0" y="0"/>
                </a:lnTo>
                <a:lnTo>
                  <a:pt x="0" y="7326026"/>
                </a:lnTo>
                <a:lnTo>
                  <a:pt x="5354659" y="7326026"/>
                </a:lnTo>
                <a:lnTo>
                  <a:pt x="535465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592588" y="1370814"/>
            <a:ext cx="9962395" cy="225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19"/>
              </a:lnSpc>
            </a:pPr>
            <a:r>
              <a:rPr lang="en-US" sz="8799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rPr>
              <a:t>Importance of Time Management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715575" y="4401668"/>
            <a:ext cx="4191547" cy="172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dirty="0">
                <a:solidFill>
                  <a:srgbClr val="FFFFFF"/>
                </a:solidFill>
                <a:latin typeface="Funtastic"/>
                <a:ea typeface="Funtastic"/>
                <a:cs typeface="Funtastic"/>
                <a:sym typeface="Funtastic"/>
              </a:rPr>
              <a:t>Efficiency: Optimizing time use for maximum results.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15575" y="6568288"/>
            <a:ext cx="4191547" cy="172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dirty="0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rPr>
              <a:t>Productivity: Achieving more with better quality.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854176" y="4401668"/>
            <a:ext cx="4868213" cy="172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dirty="0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rPr>
              <a:t>Balance: Attaining a balance between work and personal life.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854176" y="6568288"/>
            <a:ext cx="4304325" cy="172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dirty="0">
                <a:solidFill>
                  <a:srgbClr val="FFFFFF"/>
                </a:solidFill>
                <a:latin typeface="Funtastic"/>
                <a:ea typeface="Funtastic"/>
                <a:cs typeface="Funtastic"/>
                <a:sym typeface="Funtastic"/>
              </a:rPr>
              <a:t>Stress: Reducing stress through effective planning.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4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7632" y="2854064"/>
            <a:ext cx="9537372" cy="7002591"/>
            <a:chOff x="0" y="0"/>
            <a:chExt cx="2511901" cy="1844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11901" cy="1844304"/>
            </a:xfrm>
            <a:custGeom>
              <a:avLst/>
              <a:gdLst/>
              <a:ahLst/>
              <a:cxnLst/>
              <a:rect l="l" t="t" r="r" b="b"/>
              <a:pathLst>
                <a:path w="2511901" h="1844304">
                  <a:moveTo>
                    <a:pt x="64940" y="0"/>
                  </a:moveTo>
                  <a:lnTo>
                    <a:pt x="2446961" y="0"/>
                  </a:lnTo>
                  <a:cubicBezTo>
                    <a:pt x="2482826" y="0"/>
                    <a:pt x="2511901" y="29074"/>
                    <a:pt x="2511901" y="64940"/>
                  </a:cubicBezTo>
                  <a:lnTo>
                    <a:pt x="2511901" y="1779364"/>
                  </a:lnTo>
                  <a:cubicBezTo>
                    <a:pt x="2511901" y="1815229"/>
                    <a:pt x="2482826" y="1844304"/>
                    <a:pt x="2446961" y="1844304"/>
                  </a:cubicBezTo>
                  <a:lnTo>
                    <a:pt x="64940" y="1844304"/>
                  </a:lnTo>
                  <a:cubicBezTo>
                    <a:pt x="29074" y="1844304"/>
                    <a:pt x="0" y="1815229"/>
                    <a:pt x="0" y="1779364"/>
                  </a:cubicBezTo>
                  <a:lnTo>
                    <a:pt x="0" y="64940"/>
                  </a:lnTo>
                  <a:cubicBezTo>
                    <a:pt x="0" y="29074"/>
                    <a:pt x="29074" y="0"/>
                    <a:pt x="64940" y="0"/>
                  </a:cubicBezTo>
                  <a:close/>
                </a:path>
              </a:pathLst>
            </a:custGeom>
            <a:solidFill>
              <a:srgbClr val="317F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511901" cy="1920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27632" y="4600711"/>
            <a:ext cx="9537372" cy="1455471"/>
            <a:chOff x="0" y="0"/>
            <a:chExt cx="2511901" cy="3833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11901" cy="383334"/>
            </a:xfrm>
            <a:custGeom>
              <a:avLst/>
              <a:gdLst/>
              <a:ahLst/>
              <a:cxnLst/>
              <a:rect l="l" t="t" r="r" b="b"/>
              <a:pathLst>
                <a:path w="2511901" h="383334">
                  <a:moveTo>
                    <a:pt x="64940" y="0"/>
                  </a:moveTo>
                  <a:lnTo>
                    <a:pt x="2446961" y="0"/>
                  </a:lnTo>
                  <a:cubicBezTo>
                    <a:pt x="2482826" y="0"/>
                    <a:pt x="2511901" y="29074"/>
                    <a:pt x="2511901" y="64940"/>
                  </a:cubicBezTo>
                  <a:lnTo>
                    <a:pt x="2511901" y="318394"/>
                  </a:lnTo>
                  <a:cubicBezTo>
                    <a:pt x="2511901" y="354259"/>
                    <a:pt x="2482826" y="383334"/>
                    <a:pt x="2446961" y="383334"/>
                  </a:cubicBezTo>
                  <a:lnTo>
                    <a:pt x="64940" y="383334"/>
                  </a:lnTo>
                  <a:cubicBezTo>
                    <a:pt x="29074" y="383334"/>
                    <a:pt x="0" y="354259"/>
                    <a:pt x="0" y="318394"/>
                  </a:cubicBezTo>
                  <a:lnTo>
                    <a:pt x="0" y="64940"/>
                  </a:lnTo>
                  <a:cubicBezTo>
                    <a:pt x="0" y="29074"/>
                    <a:pt x="29074" y="0"/>
                    <a:pt x="64940" y="0"/>
                  </a:cubicBezTo>
                  <a:close/>
                </a:path>
              </a:pathLst>
            </a:custGeom>
            <a:solidFill>
              <a:srgbClr val="ABC3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2511901" cy="459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270864"/>
            <a:ext cx="983295" cy="98329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553E60"/>
                  </a:solidFill>
                  <a:latin typeface="Funtastic"/>
                  <a:ea typeface="Funtastic"/>
                  <a:cs typeface="Funtastic"/>
                  <a:sym typeface="Funtastic"/>
                </a:rPr>
                <a:t>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4836799"/>
            <a:ext cx="983295" cy="98329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553E60"/>
                  </a:solidFill>
                  <a:latin typeface="Funtastic"/>
                  <a:ea typeface="Funtastic"/>
                  <a:cs typeface="Funtastic"/>
                  <a:sym typeface="Funtastic"/>
                </a:rPr>
                <a:t>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6411067"/>
            <a:ext cx="983295" cy="98329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553E60"/>
                  </a:solidFill>
                  <a:latin typeface="Funtastic"/>
                  <a:ea typeface="Funtastic"/>
                  <a:cs typeface="Funtastic"/>
                  <a:sym typeface="Funtastic"/>
                </a:rPr>
                <a:t>3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1426979" y="3563834"/>
            <a:ext cx="5832321" cy="5694466"/>
          </a:xfrm>
          <a:custGeom>
            <a:avLst/>
            <a:gdLst/>
            <a:ahLst/>
            <a:cxnLst/>
            <a:rect l="l" t="t" r="r" b="b"/>
            <a:pathLst>
              <a:path w="5832321" h="5694466">
                <a:moveTo>
                  <a:pt x="0" y="0"/>
                </a:moveTo>
                <a:lnTo>
                  <a:pt x="5832321" y="0"/>
                </a:lnTo>
                <a:lnTo>
                  <a:pt x="5832321" y="5694466"/>
                </a:lnTo>
                <a:lnTo>
                  <a:pt x="0" y="5694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622662">
            <a:off x="14900700" y="1231211"/>
            <a:ext cx="2002072" cy="2002072"/>
          </a:xfrm>
          <a:custGeom>
            <a:avLst/>
            <a:gdLst/>
            <a:ahLst/>
            <a:cxnLst/>
            <a:rect l="l" t="t" r="r" b="b"/>
            <a:pathLst>
              <a:path w="2002072" h="2002072">
                <a:moveTo>
                  <a:pt x="0" y="0"/>
                </a:moveTo>
                <a:lnTo>
                  <a:pt x="2002071" y="0"/>
                </a:lnTo>
                <a:lnTo>
                  <a:pt x="2002071" y="2002072"/>
                </a:lnTo>
                <a:lnTo>
                  <a:pt x="0" y="2002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327632" y="875341"/>
            <a:ext cx="11513202" cy="1699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0"/>
              </a:lnSpc>
            </a:pPr>
            <a:r>
              <a:rPr lang="en-US" sz="6600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rPr>
              <a:t>BARRIERS TO EFFECTIVE TIME MANAGEMENT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573970" y="3343411"/>
            <a:ext cx="7055243" cy="718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9"/>
              </a:lnSpc>
            </a:pPr>
            <a:r>
              <a:rPr lang="en-US" sz="4899" dirty="0">
                <a:solidFill>
                  <a:srgbClr val="FFFFFF"/>
                </a:solidFill>
                <a:latin typeface="Funtastic"/>
                <a:ea typeface="Funtastic"/>
                <a:cs typeface="Funtastic"/>
                <a:sym typeface="Funtastic"/>
              </a:rPr>
              <a:t>Procrastination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562468" y="5004596"/>
            <a:ext cx="700727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59"/>
              </a:lnSpc>
            </a:pPr>
            <a:r>
              <a:rPr lang="en-US" sz="3799" dirty="0">
                <a:solidFill>
                  <a:srgbClr val="553E60"/>
                </a:solidFill>
                <a:latin typeface="Funtastic"/>
                <a:ea typeface="Funtastic"/>
                <a:cs typeface="Funtastic"/>
                <a:sym typeface="Funtastic"/>
              </a:rPr>
              <a:t>Lack of Clear Goals.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546653" y="6411067"/>
            <a:ext cx="7418223" cy="1024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r>
              <a:rPr lang="en-US" sz="3399" dirty="0">
                <a:solidFill>
                  <a:srgbClr val="FFFFFF"/>
                </a:solidFill>
                <a:latin typeface="Funtastic"/>
                <a:ea typeface="Funtastic"/>
                <a:cs typeface="Funtastic"/>
                <a:sym typeface="Funtastic"/>
              </a:rPr>
              <a:t>Overcommitment and Poor Delegation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028700" y="7737263"/>
            <a:ext cx="983295" cy="983295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553E60"/>
                  </a:solidFill>
                  <a:latin typeface="Funtastic"/>
                  <a:ea typeface="Funtastic"/>
                  <a:cs typeface="Funtastic"/>
                  <a:sym typeface="Funtastic"/>
                </a:rPr>
                <a:t>4</a:t>
              </a: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-357429" y="7711768"/>
            <a:ext cx="9537372" cy="87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 dirty="0">
                <a:solidFill>
                  <a:srgbClr val="D9BB57"/>
                </a:solidFill>
                <a:latin typeface="Funtastic"/>
                <a:ea typeface="Funtastic"/>
                <a:cs typeface="Funtastic"/>
                <a:sym typeface="Funtastic"/>
              </a:rPr>
              <a:t>Distractions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4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7632" y="2854064"/>
            <a:ext cx="9537372" cy="6404236"/>
            <a:chOff x="0" y="0"/>
            <a:chExt cx="2511901" cy="1686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11901" cy="1686712"/>
            </a:xfrm>
            <a:custGeom>
              <a:avLst/>
              <a:gdLst/>
              <a:ahLst/>
              <a:cxnLst/>
              <a:rect l="l" t="t" r="r" b="b"/>
              <a:pathLst>
                <a:path w="2511901" h="1686712">
                  <a:moveTo>
                    <a:pt x="64940" y="0"/>
                  </a:moveTo>
                  <a:lnTo>
                    <a:pt x="2446961" y="0"/>
                  </a:lnTo>
                  <a:cubicBezTo>
                    <a:pt x="2482826" y="0"/>
                    <a:pt x="2511901" y="29074"/>
                    <a:pt x="2511901" y="64940"/>
                  </a:cubicBezTo>
                  <a:lnTo>
                    <a:pt x="2511901" y="1621773"/>
                  </a:lnTo>
                  <a:cubicBezTo>
                    <a:pt x="2511901" y="1657638"/>
                    <a:pt x="2482826" y="1686712"/>
                    <a:pt x="2446961" y="1686712"/>
                  </a:cubicBezTo>
                  <a:lnTo>
                    <a:pt x="64940" y="1686712"/>
                  </a:lnTo>
                  <a:cubicBezTo>
                    <a:pt x="29074" y="1686712"/>
                    <a:pt x="0" y="1657638"/>
                    <a:pt x="0" y="1621773"/>
                  </a:cubicBezTo>
                  <a:lnTo>
                    <a:pt x="0" y="64940"/>
                  </a:lnTo>
                  <a:cubicBezTo>
                    <a:pt x="0" y="29074"/>
                    <a:pt x="29074" y="0"/>
                    <a:pt x="64940" y="0"/>
                  </a:cubicBezTo>
                  <a:close/>
                </a:path>
              </a:pathLst>
            </a:custGeom>
            <a:solidFill>
              <a:srgbClr val="317F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511901" cy="1762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27632" y="4600711"/>
            <a:ext cx="9537372" cy="1455471"/>
            <a:chOff x="0" y="0"/>
            <a:chExt cx="2511901" cy="3833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11901" cy="383334"/>
            </a:xfrm>
            <a:custGeom>
              <a:avLst/>
              <a:gdLst/>
              <a:ahLst/>
              <a:cxnLst/>
              <a:rect l="l" t="t" r="r" b="b"/>
              <a:pathLst>
                <a:path w="2511901" h="383334">
                  <a:moveTo>
                    <a:pt x="64940" y="0"/>
                  </a:moveTo>
                  <a:lnTo>
                    <a:pt x="2446961" y="0"/>
                  </a:lnTo>
                  <a:cubicBezTo>
                    <a:pt x="2482826" y="0"/>
                    <a:pt x="2511901" y="29074"/>
                    <a:pt x="2511901" y="64940"/>
                  </a:cubicBezTo>
                  <a:lnTo>
                    <a:pt x="2511901" y="318394"/>
                  </a:lnTo>
                  <a:cubicBezTo>
                    <a:pt x="2511901" y="354259"/>
                    <a:pt x="2482826" y="383334"/>
                    <a:pt x="2446961" y="383334"/>
                  </a:cubicBezTo>
                  <a:lnTo>
                    <a:pt x="64940" y="383334"/>
                  </a:lnTo>
                  <a:cubicBezTo>
                    <a:pt x="29074" y="383334"/>
                    <a:pt x="0" y="354259"/>
                    <a:pt x="0" y="318394"/>
                  </a:cubicBezTo>
                  <a:lnTo>
                    <a:pt x="0" y="64940"/>
                  </a:lnTo>
                  <a:cubicBezTo>
                    <a:pt x="0" y="29074"/>
                    <a:pt x="29074" y="0"/>
                    <a:pt x="64940" y="0"/>
                  </a:cubicBezTo>
                  <a:close/>
                </a:path>
              </a:pathLst>
            </a:custGeom>
            <a:solidFill>
              <a:srgbClr val="ABC3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2511901" cy="459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270864"/>
            <a:ext cx="983295" cy="98329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553E60"/>
                  </a:solidFill>
                  <a:latin typeface="Funtastic"/>
                  <a:ea typeface="Funtastic"/>
                  <a:cs typeface="Funtastic"/>
                  <a:sym typeface="Funtastic"/>
                </a:rPr>
                <a:t>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4836799"/>
            <a:ext cx="983295" cy="98329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553E60"/>
                  </a:solidFill>
                  <a:latin typeface="Funtastic"/>
                  <a:ea typeface="Funtastic"/>
                  <a:cs typeface="Funtastic"/>
                  <a:sym typeface="Funtastic"/>
                </a:rPr>
                <a:t>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7183784"/>
            <a:ext cx="983295" cy="98329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553E60"/>
                  </a:solidFill>
                  <a:latin typeface="Funtastic"/>
                  <a:ea typeface="Funtastic"/>
                  <a:cs typeface="Funtastic"/>
                  <a:sym typeface="Funtastic"/>
                </a:rPr>
                <a:t>3</a:t>
              </a:r>
            </a:p>
          </p:txBody>
        </p:sp>
      </p:grpSp>
      <p:sp>
        <p:nvSpPr>
          <p:cNvPr id="20" name="Freeform 20"/>
          <p:cNvSpPr/>
          <p:nvPr/>
        </p:nvSpPr>
        <p:spPr>
          <a:xfrm rot="622662">
            <a:off x="14900700" y="1231211"/>
            <a:ext cx="2002072" cy="2002072"/>
          </a:xfrm>
          <a:custGeom>
            <a:avLst/>
            <a:gdLst/>
            <a:ahLst/>
            <a:cxnLst/>
            <a:rect l="l" t="t" r="r" b="b"/>
            <a:pathLst>
              <a:path w="2002072" h="2002072">
                <a:moveTo>
                  <a:pt x="0" y="0"/>
                </a:moveTo>
                <a:lnTo>
                  <a:pt x="2002071" y="0"/>
                </a:lnTo>
                <a:lnTo>
                  <a:pt x="2002071" y="2002072"/>
                </a:lnTo>
                <a:lnTo>
                  <a:pt x="0" y="2002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1625809" y="3200840"/>
            <a:ext cx="5906495" cy="6057460"/>
          </a:xfrm>
          <a:custGeom>
            <a:avLst/>
            <a:gdLst/>
            <a:ahLst/>
            <a:cxnLst/>
            <a:rect l="l" t="t" r="r" b="b"/>
            <a:pathLst>
              <a:path w="5906495" h="6057460">
                <a:moveTo>
                  <a:pt x="0" y="0"/>
                </a:moveTo>
                <a:lnTo>
                  <a:pt x="5906495" y="0"/>
                </a:lnTo>
                <a:lnTo>
                  <a:pt x="5906495" y="6057460"/>
                </a:lnTo>
                <a:lnTo>
                  <a:pt x="0" y="6057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1327632" y="1104900"/>
            <a:ext cx="11513202" cy="1259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19"/>
              </a:lnSpc>
            </a:pPr>
            <a:r>
              <a:rPr lang="en-US" sz="8799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rPr>
              <a:t>Identifying Priorities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578189" y="3238637"/>
            <a:ext cx="7055243" cy="1024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 dirty="0">
                <a:solidFill>
                  <a:srgbClr val="FFFFFF"/>
                </a:solidFill>
                <a:latin typeface="Funtastic"/>
                <a:ea typeface="Funtastic"/>
                <a:cs typeface="Funtastic"/>
                <a:sym typeface="Funtastic"/>
              </a:rPr>
              <a:t>Set Goals: Clearly define what you want to achieve.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578189" y="4804563"/>
            <a:ext cx="7007279" cy="99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300" dirty="0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rPr>
              <a:t>Categorize Tasks: Separate tasks based on urgency and importance.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578189" y="6456232"/>
            <a:ext cx="7418223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D9BB57"/>
                </a:solidFill>
                <a:latin typeface="Funtastic"/>
                <a:ea typeface="Funtastic"/>
                <a:cs typeface="Funtastic"/>
                <a:sym typeface="Funtastic"/>
              </a:rPr>
              <a:t>Use the Eisenhower Matrix: Categorize tasks into four quadrants: urgent and important, important but not urgent, urgent but not important, and not urgent or important.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4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3361044" y="1294371"/>
            <a:ext cx="11565913" cy="1259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8799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rPr>
              <a:t>Planning Techniques</a:t>
            </a:r>
          </a:p>
        </p:txBody>
      </p:sp>
      <p:sp>
        <p:nvSpPr>
          <p:cNvPr id="7" name="Freeform 7"/>
          <p:cNvSpPr/>
          <p:nvPr/>
        </p:nvSpPr>
        <p:spPr>
          <a:xfrm>
            <a:off x="2333554" y="3563035"/>
            <a:ext cx="1637482" cy="1797635"/>
          </a:xfrm>
          <a:custGeom>
            <a:avLst/>
            <a:gdLst/>
            <a:ahLst/>
            <a:cxnLst/>
            <a:rect l="l" t="t" r="r" b="b"/>
            <a:pathLst>
              <a:path w="1637482" h="1797635">
                <a:moveTo>
                  <a:pt x="0" y="0"/>
                </a:moveTo>
                <a:lnTo>
                  <a:pt x="1637482" y="0"/>
                </a:lnTo>
                <a:lnTo>
                  <a:pt x="1637482" y="1797635"/>
                </a:lnTo>
                <a:lnTo>
                  <a:pt x="0" y="1797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237802" y="3563035"/>
            <a:ext cx="1814127" cy="1797635"/>
          </a:xfrm>
          <a:custGeom>
            <a:avLst/>
            <a:gdLst/>
            <a:ahLst/>
            <a:cxnLst/>
            <a:rect l="l" t="t" r="r" b="b"/>
            <a:pathLst>
              <a:path w="1814127" h="1797635">
                <a:moveTo>
                  <a:pt x="0" y="0"/>
                </a:moveTo>
                <a:lnTo>
                  <a:pt x="1814127" y="0"/>
                </a:lnTo>
                <a:lnTo>
                  <a:pt x="1814127" y="1797635"/>
                </a:lnTo>
                <a:lnTo>
                  <a:pt x="0" y="1797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215128" y="3568750"/>
            <a:ext cx="1841153" cy="1797635"/>
          </a:xfrm>
          <a:custGeom>
            <a:avLst/>
            <a:gdLst/>
            <a:ahLst/>
            <a:cxnLst/>
            <a:rect l="l" t="t" r="r" b="b"/>
            <a:pathLst>
              <a:path w="1841153" h="1797635">
                <a:moveTo>
                  <a:pt x="0" y="0"/>
                </a:moveTo>
                <a:lnTo>
                  <a:pt x="1841153" y="0"/>
                </a:lnTo>
                <a:lnTo>
                  <a:pt x="1841153" y="1797635"/>
                </a:lnTo>
                <a:lnTo>
                  <a:pt x="0" y="1797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566492" y="3568750"/>
            <a:ext cx="1147586" cy="1803350"/>
          </a:xfrm>
          <a:custGeom>
            <a:avLst/>
            <a:gdLst/>
            <a:ahLst/>
            <a:cxnLst/>
            <a:rect l="l" t="t" r="r" b="b"/>
            <a:pathLst>
              <a:path w="1147586" h="1803350">
                <a:moveTo>
                  <a:pt x="0" y="0"/>
                </a:moveTo>
                <a:lnTo>
                  <a:pt x="1147586" y="0"/>
                </a:lnTo>
                <a:lnTo>
                  <a:pt x="1147586" y="1803350"/>
                </a:lnTo>
                <a:lnTo>
                  <a:pt x="0" y="1803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9316629" y="5810250"/>
            <a:ext cx="3640145" cy="1383990"/>
            <a:chOff x="0" y="0"/>
            <a:chExt cx="958721" cy="3645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58721" cy="364508"/>
            </a:xfrm>
            <a:custGeom>
              <a:avLst/>
              <a:gdLst/>
              <a:ahLst/>
              <a:cxnLst/>
              <a:rect l="l" t="t" r="r" b="b"/>
              <a:pathLst>
                <a:path w="958721" h="364508">
                  <a:moveTo>
                    <a:pt x="95707" y="0"/>
                  </a:moveTo>
                  <a:lnTo>
                    <a:pt x="863015" y="0"/>
                  </a:lnTo>
                  <a:cubicBezTo>
                    <a:pt x="915872" y="0"/>
                    <a:pt x="958721" y="42849"/>
                    <a:pt x="958721" y="95707"/>
                  </a:cubicBezTo>
                  <a:lnTo>
                    <a:pt x="958721" y="268801"/>
                  </a:lnTo>
                  <a:cubicBezTo>
                    <a:pt x="958721" y="321658"/>
                    <a:pt x="915872" y="364508"/>
                    <a:pt x="863015" y="364508"/>
                  </a:cubicBezTo>
                  <a:lnTo>
                    <a:pt x="95707" y="364508"/>
                  </a:lnTo>
                  <a:cubicBezTo>
                    <a:pt x="42849" y="364508"/>
                    <a:pt x="0" y="321658"/>
                    <a:pt x="0" y="268801"/>
                  </a:cubicBezTo>
                  <a:lnTo>
                    <a:pt x="0" y="95707"/>
                  </a:lnTo>
                  <a:cubicBezTo>
                    <a:pt x="0" y="42849"/>
                    <a:pt x="42849" y="0"/>
                    <a:pt x="95707" y="0"/>
                  </a:cubicBezTo>
                  <a:close/>
                </a:path>
              </a:pathLst>
            </a:custGeom>
            <a:solidFill>
              <a:srgbClr val="317F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958721" cy="440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289785" y="5810250"/>
            <a:ext cx="3640145" cy="1383990"/>
            <a:chOff x="0" y="0"/>
            <a:chExt cx="958721" cy="3645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58721" cy="364508"/>
            </a:xfrm>
            <a:custGeom>
              <a:avLst/>
              <a:gdLst/>
              <a:ahLst/>
              <a:cxnLst/>
              <a:rect l="l" t="t" r="r" b="b"/>
              <a:pathLst>
                <a:path w="958721" h="364508">
                  <a:moveTo>
                    <a:pt x="95707" y="0"/>
                  </a:moveTo>
                  <a:lnTo>
                    <a:pt x="863015" y="0"/>
                  </a:lnTo>
                  <a:cubicBezTo>
                    <a:pt x="915872" y="0"/>
                    <a:pt x="958721" y="42849"/>
                    <a:pt x="958721" y="95707"/>
                  </a:cubicBezTo>
                  <a:lnTo>
                    <a:pt x="958721" y="268801"/>
                  </a:lnTo>
                  <a:cubicBezTo>
                    <a:pt x="958721" y="321658"/>
                    <a:pt x="915872" y="364508"/>
                    <a:pt x="863015" y="364508"/>
                  </a:cubicBezTo>
                  <a:lnTo>
                    <a:pt x="95707" y="364508"/>
                  </a:lnTo>
                  <a:cubicBezTo>
                    <a:pt x="42849" y="364508"/>
                    <a:pt x="0" y="321658"/>
                    <a:pt x="0" y="268801"/>
                  </a:cubicBezTo>
                  <a:lnTo>
                    <a:pt x="0" y="95707"/>
                  </a:lnTo>
                  <a:cubicBezTo>
                    <a:pt x="0" y="42849"/>
                    <a:pt x="42849" y="0"/>
                    <a:pt x="95707" y="0"/>
                  </a:cubicBezTo>
                  <a:close/>
                </a:path>
              </a:pathLst>
            </a:custGeom>
            <a:solidFill>
              <a:srgbClr val="317F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958721" cy="440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62941" y="5810250"/>
            <a:ext cx="3640145" cy="1383990"/>
            <a:chOff x="0" y="0"/>
            <a:chExt cx="958721" cy="36450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58721" cy="364508"/>
            </a:xfrm>
            <a:custGeom>
              <a:avLst/>
              <a:gdLst/>
              <a:ahLst/>
              <a:cxnLst/>
              <a:rect l="l" t="t" r="r" b="b"/>
              <a:pathLst>
                <a:path w="958721" h="364508">
                  <a:moveTo>
                    <a:pt x="95707" y="0"/>
                  </a:moveTo>
                  <a:lnTo>
                    <a:pt x="863015" y="0"/>
                  </a:lnTo>
                  <a:cubicBezTo>
                    <a:pt x="915872" y="0"/>
                    <a:pt x="958721" y="42849"/>
                    <a:pt x="958721" y="95707"/>
                  </a:cubicBezTo>
                  <a:lnTo>
                    <a:pt x="958721" y="268801"/>
                  </a:lnTo>
                  <a:cubicBezTo>
                    <a:pt x="958721" y="321658"/>
                    <a:pt x="915872" y="364508"/>
                    <a:pt x="863015" y="364508"/>
                  </a:cubicBezTo>
                  <a:lnTo>
                    <a:pt x="95707" y="364508"/>
                  </a:lnTo>
                  <a:cubicBezTo>
                    <a:pt x="42849" y="364508"/>
                    <a:pt x="0" y="321658"/>
                    <a:pt x="0" y="268801"/>
                  </a:cubicBezTo>
                  <a:lnTo>
                    <a:pt x="0" y="95707"/>
                  </a:lnTo>
                  <a:cubicBezTo>
                    <a:pt x="0" y="42849"/>
                    <a:pt x="42849" y="0"/>
                    <a:pt x="95707" y="0"/>
                  </a:cubicBezTo>
                  <a:close/>
                </a:path>
              </a:pathLst>
            </a:custGeom>
            <a:solidFill>
              <a:srgbClr val="317F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958721" cy="440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615031" y="6144585"/>
            <a:ext cx="3074529" cy="604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220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rPr>
              <a:t>To-Do List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28639" y="7398275"/>
            <a:ext cx="3647312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rPr>
              <a:t>Create a list of tasks to be completed.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572593" y="6144585"/>
            <a:ext cx="3074529" cy="604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220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rPr>
              <a:t>Calendar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321209" y="7398275"/>
            <a:ext cx="3647312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D9BB57"/>
                </a:solidFill>
                <a:latin typeface="Funtastic"/>
                <a:ea typeface="Funtastic"/>
                <a:cs typeface="Funtastic"/>
                <a:sym typeface="Funtastic"/>
              </a:rPr>
              <a:t>Schedule time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D9BB57"/>
                </a:solidFill>
                <a:latin typeface="Funtastic"/>
                <a:ea typeface="Funtastic"/>
                <a:cs typeface="Funtastic"/>
                <a:sym typeface="Funtastic"/>
              </a:rPr>
              <a:t>for tasks and events.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603021" y="6144585"/>
            <a:ext cx="3074529" cy="604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220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rPr>
              <a:t>Time Blocking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316629" y="7398275"/>
            <a:ext cx="3647312" cy="1573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ABC339"/>
                </a:solidFill>
                <a:latin typeface="Funtastic"/>
                <a:ea typeface="Funtastic"/>
                <a:cs typeface="Funtastic"/>
                <a:sym typeface="Funtastic"/>
              </a:rPr>
              <a:t>Allocate specific blocks of time for particular tasks.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3343473" y="5810250"/>
            <a:ext cx="3640145" cy="1383990"/>
            <a:chOff x="0" y="0"/>
            <a:chExt cx="958721" cy="36450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58721" cy="364508"/>
            </a:xfrm>
            <a:custGeom>
              <a:avLst/>
              <a:gdLst/>
              <a:ahLst/>
              <a:cxnLst/>
              <a:rect l="l" t="t" r="r" b="b"/>
              <a:pathLst>
                <a:path w="958721" h="364508">
                  <a:moveTo>
                    <a:pt x="95707" y="0"/>
                  </a:moveTo>
                  <a:lnTo>
                    <a:pt x="863015" y="0"/>
                  </a:lnTo>
                  <a:cubicBezTo>
                    <a:pt x="915872" y="0"/>
                    <a:pt x="958721" y="42849"/>
                    <a:pt x="958721" y="95707"/>
                  </a:cubicBezTo>
                  <a:lnTo>
                    <a:pt x="958721" y="268801"/>
                  </a:lnTo>
                  <a:cubicBezTo>
                    <a:pt x="958721" y="321658"/>
                    <a:pt x="915872" y="364508"/>
                    <a:pt x="863015" y="364508"/>
                  </a:cubicBezTo>
                  <a:lnTo>
                    <a:pt x="95707" y="364508"/>
                  </a:lnTo>
                  <a:cubicBezTo>
                    <a:pt x="42849" y="364508"/>
                    <a:pt x="0" y="321658"/>
                    <a:pt x="0" y="268801"/>
                  </a:cubicBezTo>
                  <a:lnTo>
                    <a:pt x="0" y="95707"/>
                  </a:lnTo>
                  <a:cubicBezTo>
                    <a:pt x="0" y="42849"/>
                    <a:pt x="42849" y="0"/>
                    <a:pt x="95707" y="0"/>
                  </a:cubicBezTo>
                  <a:close/>
                </a:path>
              </a:pathLst>
            </a:custGeom>
            <a:solidFill>
              <a:srgbClr val="317F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958721" cy="440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3573467" y="6005974"/>
            <a:ext cx="3124475" cy="954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0"/>
              </a:lnSpc>
            </a:pPr>
            <a:r>
              <a:rPr lang="en-US" sz="3200" spc="220" dirty="0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rPr>
              <a:t>GTD (Getting Things Done)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312048" y="7398275"/>
            <a:ext cx="3647312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Funtastic"/>
                <a:ea typeface="Funtastic"/>
                <a:cs typeface="Funtastic"/>
                <a:sym typeface="Funtastic"/>
              </a:rPr>
              <a:t>A method for managing tasks and projects.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4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392191" y="3645422"/>
            <a:ext cx="6579976" cy="2363933"/>
            <a:chOff x="0" y="0"/>
            <a:chExt cx="1732998" cy="622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32998" cy="622600"/>
            </a:xfrm>
            <a:custGeom>
              <a:avLst/>
              <a:gdLst/>
              <a:ahLst/>
              <a:cxnLst/>
              <a:rect l="l" t="t" r="r" b="b"/>
              <a:pathLst>
                <a:path w="1732998" h="622600">
                  <a:moveTo>
                    <a:pt x="52946" y="0"/>
                  </a:moveTo>
                  <a:lnTo>
                    <a:pt x="1680052" y="0"/>
                  </a:lnTo>
                  <a:cubicBezTo>
                    <a:pt x="1694094" y="0"/>
                    <a:pt x="1707561" y="5578"/>
                    <a:pt x="1717490" y="15508"/>
                  </a:cubicBezTo>
                  <a:cubicBezTo>
                    <a:pt x="1727420" y="25437"/>
                    <a:pt x="1732998" y="38904"/>
                    <a:pt x="1732998" y="52946"/>
                  </a:cubicBezTo>
                  <a:lnTo>
                    <a:pt x="1732998" y="569653"/>
                  </a:lnTo>
                  <a:cubicBezTo>
                    <a:pt x="1732998" y="583696"/>
                    <a:pt x="1727420" y="597163"/>
                    <a:pt x="1717490" y="607092"/>
                  </a:cubicBezTo>
                  <a:cubicBezTo>
                    <a:pt x="1707561" y="617021"/>
                    <a:pt x="1694094" y="622600"/>
                    <a:pt x="1680052" y="622600"/>
                  </a:cubicBezTo>
                  <a:lnTo>
                    <a:pt x="52946" y="622600"/>
                  </a:lnTo>
                  <a:cubicBezTo>
                    <a:pt x="38904" y="622600"/>
                    <a:pt x="25437" y="617021"/>
                    <a:pt x="15508" y="607092"/>
                  </a:cubicBezTo>
                  <a:cubicBezTo>
                    <a:pt x="5578" y="597163"/>
                    <a:pt x="0" y="583696"/>
                    <a:pt x="0" y="569653"/>
                  </a:cubicBezTo>
                  <a:lnTo>
                    <a:pt x="0" y="52946"/>
                  </a:lnTo>
                  <a:cubicBezTo>
                    <a:pt x="0" y="38904"/>
                    <a:pt x="5578" y="25437"/>
                    <a:pt x="15508" y="15508"/>
                  </a:cubicBezTo>
                  <a:cubicBezTo>
                    <a:pt x="25437" y="5578"/>
                    <a:pt x="38904" y="0"/>
                    <a:pt x="52946" y="0"/>
                  </a:cubicBezTo>
                  <a:close/>
                </a:path>
              </a:pathLst>
            </a:custGeom>
            <a:solidFill>
              <a:srgbClr val="317F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732998" cy="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392191" y="6325916"/>
            <a:ext cx="6579976" cy="2363933"/>
            <a:chOff x="0" y="0"/>
            <a:chExt cx="1732998" cy="622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32998" cy="622600"/>
            </a:xfrm>
            <a:custGeom>
              <a:avLst/>
              <a:gdLst/>
              <a:ahLst/>
              <a:cxnLst/>
              <a:rect l="l" t="t" r="r" b="b"/>
              <a:pathLst>
                <a:path w="1732998" h="622600">
                  <a:moveTo>
                    <a:pt x="52946" y="0"/>
                  </a:moveTo>
                  <a:lnTo>
                    <a:pt x="1680052" y="0"/>
                  </a:lnTo>
                  <a:cubicBezTo>
                    <a:pt x="1694094" y="0"/>
                    <a:pt x="1707561" y="5578"/>
                    <a:pt x="1717490" y="15508"/>
                  </a:cubicBezTo>
                  <a:cubicBezTo>
                    <a:pt x="1727420" y="25437"/>
                    <a:pt x="1732998" y="38904"/>
                    <a:pt x="1732998" y="52946"/>
                  </a:cubicBezTo>
                  <a:lnTo>
                    <a:pt x="1732998" y="569653"/>
                  </a:lnTo>
                  <a:cubicBezTo>
                    <a:pt x="1732998" y="583696"/>
                    <a:pt x="1727420" y="597163"/>
                    <a:pt x="1717490" y="607092"/>
                  </a:cubicBezTo>
                  <a:cubicBezTo>
                    <a:pt x="1707561" y="617021"/>
                    <a:pt x="1694094" y="622600"/>
                    <a:pt x="1680052" y="622600"/>
                  </a:cubicBezTo>
                  <a:lnTo>
                    <a:pt x="52946" y="622600"/>
                  </a:lnTo>
                  <a:cubicBezTo>
                    <a:pt x="38904" y="622600"/>
                    <a:pt x="25437" y="617021"/>
                    <a:pt x="15508" y="607092"/>
                  </a:cubicBezTo>
                  <a:cubicBezTo>
                    <a:pt x="5578" y="597163"/>
                    <a:pt x="0" y="583696"/>
                    <a:pt x="0" y="569653"/>
                  </a:cubicBezTo>
                  <a:lnTo>
                    <a:pt x="0" y="52946"/>
                  </a:lnTo>
                  <a:cubicBezTo>
                    <a:pt x="0" y="38904"/>
                    <a:pt x="5578" y="25437"/>
                    <a:pt x="15508" y="15508"/>
                  </a:cubicBezTo>
                  <a:cubicBezTo>
                    <a:pt x="25437" y="5578"/>
                    <a:pt x="38904" y="0"/>
                    <a:pt x="52946" y="0"/>
                  </a:cubicBezTo>
                  <a:close/>
                </a:path>
              </a:pathLst>
            </a:custGeom>
            <a:solidFill>
              <a:srgbClr val="ABC3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76200"/>
              <a:ext cx="1732998" cy="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315833" y="3645422"/>
            <a:ext cx="6579976" cy="2363933"/>
            <a:chOff x="0" y="0"/>
            <a:chExt cx="1732998" cy="6226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32998" cy="622600"/>
            </a:xfrm>
            <a:custGeom>
              <a:avLst/>
              <a:gdLst/>
              <a:ahLst/>
              <a:cxnLst/>
              <a:rect l="l" t="t" r="r" b="b"/>
              <a:pathLst>
                <a:path w="1732998" h="622600">
                  <a:moveTo>
                    <a:pt x="52946" y="0"/>
                  </a:moveTo>
                  <a:lnTo>
                    <a:pt x="1680052" y="0"/>
                  </a:lnTo>
                  <a:cubicBezTo>
                    <a:pt x="1694094" y="0"/>
                    <a:pt x="1707561" y="5578"/>
                    <a:pt x="1717490" y="15508"/>
                  </a:cubicBezTo>
                  <a:cubicBezTo>
                    <a:pt x="1727420" y="25437"/>
                    <a:pt x="1732998" y="38904"/>
                    <a:pt x="1732998" y="52946"/>
                  </a:cubicBezTo>
                  <a:lnTo>
                    <a:pt x="1732998" y="569653"/>
                  </a:lnTo>
                  <a:cubicBezTo>
                    <a:pt x="1732998" y="583696"/>
                    <a:pt x="1727420" y="597163"/>
                    <a:pt x="1717490" y="607092"/>
                  </a:cubicBezTo>
                  <a:cubicBezTo>
                    <a:pt x="1707561" y="617021"/>
                    <a:pt x="1694094" y="622600"/>
                    <a:pt x="1680052" y="622600"/>
                  </a:cubicBezTo>
                  <a:lnTo>
                    <a:pt x="52946" y="622600"/>
                  </a:lnTo>
                  <a:cubicBezTo>
                    <a:pt x="38904" y="622600"/>
                    <a:pt x="25437" y="617021"/>
                    <a:pt x="15508" y="607092"/>
                  </a:cubicBezTo>
                  <a:cubicBezTo>
                    <a:pt x="5578" y="597163"/>
                    <a:pt x="0" y="583696"/>
                    <a:pt x="0" y="569653"/>
                  </a:cubicBezTo>
                  <a:lnTo>
                    <a:pt x="0" y="52946"/>
                  </a:lnTo>
                  <a:cubicBezTo>
                    <a:pt x="0" y="38904"/>
                    <a:pt x="5578" y="25437"/>
                    <a:pt x="15508" y="15508"/>
                  </a:cubicBezTo>
                  <a:cubicBezTo>
                    <a:pt x="25437" y="5578"/>
                    <a:pt x="38904" y="0"/>
                    <a:pt x="52946" y="0"/>
                  </a:cubicBezTo>
                  <a:close/>
                </a:path>
              </a:pathLst>
            </a:custGeom>
            <a:solidFill>
              <a:srgbClr val="ABC3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76200"/>
              <a:ext cx="1732998" cy="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315833" y="6325916"/>
            <a:ext cx="6579976" cy="2363933"/>
            <a:chOff x="0" y="0"/>
            <a:chExt cx="1732998" cy="6226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32998" cy="622600"/>
            </a:xfrm>
            <a:custGeom>
              <a:avLst/>
              <a:gdLst/>
              <a:ahLst/>
              <a:cxnLst/>
              <a:rect l="l" t="t" r="r" b="b"/>
              <a:pathLst>
                <a:path w="1732998" h="622600">
                  <a:moveTo>
                    <a:pt x="52946" y="0"/>
                  </a:moveTo>
                  <a:lnTo>
                    <a:pt x="1680052" y="0"/>
                  </a:lnTo>
                  <a:cubicBezTo>
                    <a:pt x="1694094" y="0"/>
                    <a:pt x="1707561" y="5578"/>
                    <a:pt x="1717490" y="15508"/>
                  </a:cubicBezTo>
                  <a:cubicBezTo>
                    <a:pt x="1727420" y="25437"/>
                    <a:pt x="1732998" y="38904"/>
                    <a:pt x="1732998" y="52946"/>
                  </a:cubicBezTo>
                  <a:lnTo>
                    <a:pt x="1732998" y="569653"/>
                  </a:lnTo>
                  <a:cubicBezTo>
                    <a:pt x="1732998" y="583696"/>
                    <a:pt x="1727420" y="597163"/>
                    <a:pt x="1717490" y="607092"/>
                  </a:cubicBezTo>
                  <a:cubicBezTo>
                    <a:pt x="1707561" y="617021"/>
                    <a:pt x="1694094" y="622600"/>
                    <a:pt x="1680052" y="622600"/>
                  </a:cubicBezTo>
                  <a:lnTo>
                    <a:pt x="52946" y="622600"/>
                  </a:lnTo>
                  <a:cubicBezTo>
                    <a:pt x="38904" y="622600"/>
                    <a:pt x="25437" y="617021"/>
                    <a:pt x="15508" y="607092"/>
                  </a:cubicBezTo>
                  <a:cubicBezTo>
                    <a:pt x="5578" y="597163"/>
                    <a:pt x="0" y="583696"/>
                    <a:pt x="0" y="569653"/>
                  </a:cubicBezTo>
                  <a:lnTo>
                    <a:pt x="0" y="52946"/>
                  </a:lnTo>
                  <a:cubicBezTo>
                    <a:pt x="0" y="38904"/>
                    <a:pt x="5578" y="25437"/>
                    <a:pt x="15508" y="15508"/>
                  </a:cubicBezTo>
                  <a:cubicBezTo>
                    <a:pt x="25437" y="5578"/>
                    <a:pt x="38904" y="0"/>
                    <a:pt x="52946" y="0"/>
                  </a:cubicBezTo>
                  <a:close/>
                </a:path>
              </a:pathLst>
            </a:custGeom>
            <a:solidFill>
              <a:srgbClr val="317F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76200"/>
              <a:ext cx="1732998" cy="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-844389">
            <a:off x="1817061" y="7368208"/>
            <a:ext cx="1147586" cy="1803350"/>
          </a:xfrm>
          <a:custGeom>
            <a:avLst/>
            <a:gdLst/>
            <a:ahLst/>
            <a:cxnLst/>
            <a:rect l="l" t="t" r="r" b="b"/>
            <a:pathLst>
              <a:path w="1147586" h="1803350">
                <a:moveTo>
                  <a:pt x="0" y="0"/>
                </a:moveTo>
                <a:lnTo>
                  <a:pt x="1147586" y="0"/>
                </a:lnTo>
                <a:lnTo>
                  <a:pt x="1147586" y="1803350"/>
                </a:lnTo>
                <a:lnTo>
                  <a:pt x="0" y="1803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528773">
            <a:off x="15289414" y="3515528"/>
            <a:ext cx="1545742" cy="1945442"/>
          </a:xfrm>
          <a:custGeom>
            <a:avLst/>
            <a:gdLst/>
            <a:ahLst/>
            <a:cxnLst/>
            <a:rect l="l" t="t" r="r" b="b"/>
            <a:pathLst>
              <a:path w="1545742" h="1945442">
                <a:moveTo>
                  <a:pt x="0" y="0"/>
                </a:moveTo>
                <a:lnTo>
                  <a:pt x="1545742" y="0"/>
                </a:lnTo>
                <a:lnTo>
                  <a:pt x="1545742" y="1945442"/>
                </a:lnTo>
                <a:lnTo>
                  <a:pt x="0" y="1945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2926968" y="1577898"/>
            <a:ext cx="12434063" cy="1259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8799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rPr>
              <a:t>Managing Distractions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815357" y="3932039"/>
            <a:ext cx="5733644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Funtastic"/>
                <a:ea typeface="Funtastic"/>
                <a:cs typeface="Funtastic"/>
                <a:sym typeface="Funtastic"/>
              </a:rPr>
              <a:t>Identify Distractions: Recognize what frequently disrupts your focus.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815357" y="6612533"/>
            <a:ext cx="5733644" cy="1573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latin typeface="Funtastic"/>
                <a:ea typeface="Funtastic"/>
                <a:cs typeface="Funtastic"/>
                <a:sym typeface="Funtastic"/>
              </a:rPr>
              <a:t>Create a Work Zone: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latin typeface="Funtastic"/>
                <a:ea typeface="Funtastic"/>
                <a:cs typeface="Funtastic"/>
                <a:sym typeface="Funtastic"/>
              </a:rPr>
              <a:t>Establish a distraction-free work environment.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738999" y="3932039"/>
            <a:ext cx="5733644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72A28"/>
                </a:solidFill>
                <a:latin typeface="Funtastic"/>
                <a:ea typeface="Funtastic"/>
                <a:cs typeface="Funtastic"/>
                <a:sym typeface="Funtastic"/>
              </a:rPr>
              <a:t>Set Time Limits: Allocate specific times to check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72A28"/>
                </a:solidFill>
                <a:latin typeface="Funtastic"/>
                <a:ea typeface="Funtastic"/>
                <a:cs typeface="Funtastic"/>
                <a:sym typeface="Funtastic"/>
              </a:rPr>
              <a:t>emails or messages.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738999" y="6612533"/>
            <a:ext cx="5733644" cy="1573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chemeClr val="bg1"/>
                </a:solidFill>
                <a:latin typeface="Funtastic"/>
                <a:ea typeface="Funtastic"/>
                <a:cs typeface="Funtastic"/>
                <a:sym typeface="Funtastic"/>
              </a:rPr>
              <a:t>Use the Pomodoro Technique: Work for 25 minutes, take a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chemeClr val="bg1"/>
                </a:solidFill>
                <a:latin typeface="Funtastic"/>
                <a:ea typeface="Funtastic"/>
                <a:cs typeface="Funtastic"/>
                <a:sym typeface="Funtastic"/>
              </a:rPr>
              <a:t>5-minute break, and repeat.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4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8060161" y="1028700"/>
            <a:ext cx="8888489" cy="2220488"/>
            <a:chOff x="0" y="0"/>
            <a:chExt cx="2342542" cy="5852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42542" cy="585205"/>
            </a:xfrm>
            <a:custGeom>
              <a:avLst/>
              <a:gdLst/>
              <a:ahLst/>
              <a:cxnLst/>
              <a:rect l="l" t="t" r="r" b="b"/>
              <a:pathLst>
                <a:path w="2342542" h="585205">
                  <a:moveTo>
                    <a:pt x="87101" y="0"/>
                  </a:moveTo>
                  <a:lnTo>
                    <a:pt x="2255441" y="0"/>
                  </a:lnTo>
                  <a:cubicBezTo>
                    <a:pt x="2278542" y="0"/>
                    <a:pt x="2300696" y="9177"/>
                    <a:pt x="2317031" y="25511"/>
                  </a:cubicBezTo>
                  <a:cubicBezTo>
                    <a:pt x="2333365" y="41846"/>
                    <a:pt x="2342542" y="64000"/>
                    <a:pt x="2342542" y="87101"/>
                  </a:cubicBezTo>
                  <a:lnTo>
                    <a:pt x="2342542" y="498104"/>
                  </a:lnTo>
                  <a:cubicBezTo>
                    <a:pt x="2342542" y="521205"/>
                    <a:pt x="2333365" y="543359"/>
                    <a:pt x="2317031" y="559694"/>
                  </a:cubicBezTo>
                  <a:cubicBezTo>
                    <a:pt x="2300696" y="576028"/>
                    <a:pt x="2278542" y="585205"/>
                    <a:pt x="2255441" y="585205"/>
                  </a:cubicBezTo>
                  <a:lnTo>
                    <a:pt x="87101" y="585205"/>
                  </a:lnTo>
                  <a:cubicBezTo>
                    <a:pt x="64000" y="585205"/>
                    <a:pt x="41846" y="576028"/>
                    <a:pt x="25511" y="559694"/>
                  </a:cubicBezTo>
                  <a:cubicBezTo>
                    <a:pt x="9177" y="543359"/>
                    <a:pt x="0" y="521205"/>
                    <a:pt x="0" y="498104"/>
                  </a:cubicBezTo>
                  <a:lnTo>
                    <a:pt x="0" y="87101"/>
                  </a:lnTo>
                  <a:cubicBezTo>
                    <a:pt x="0" y="64000"/>
                    <a:pt x="9177" y="41846"/>
                    <a:pt x="25511" y="25511"/>
                  </a:cubicBezTo>
                  <a:cubicBezTo>
                    <a:pt x="41846" y="9177"/>
                    <a:pt x="64000" y="0"/>
                    <a:pt x="87101" y="0"/>
                  </a:cubicBezTo>
                  <a:close/>
                </a:path>
              </a:pathLst>
            </a:custGeom>
            <a:solidFill>
              <a:srgbClr val="317F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2342542" cy="661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60161" y="5197906"/>
            <a:ext cx="8888489" cy="1735200"/>
            <a:chOff x="0" y="0"/>
            <a:chExt cx="2342542" cy="4573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42542" cy="457308"/>
            </a:xfrm>
            <a:custGeom>
              <a:avLst/>
              <a:gdLst/>
              <a:ahLst/>
              <a:cxnLst/>
              <a:rect l="l" t="t" r="r" b="b"/>
              <a:pathLst>
                <a:path w="2342542" h="457308">
                  <a:moveTo>
                    <a:pt x="87101" y="0"/>
                  </a:moveTo>
                  <a:lnTo>
                    <a:pt x="2255441" y="0"/>
                  </a:lnTo>
                  <a:cubicBezTo>
                    <a:pt x="2278542" y="0"/>
                    <a:pt x="2300696" y="9177"/>
                    <a:pt x="2317031" y="25511"/>
                  </a:cubicBezTo>
                  <a:cubicBezTo>
                    <a:pt x="2333365" y="41846"/>
                    <a:pt x="2342542" y="64000"/>
                    <a:pt x="2342542" y="87101"/>
                  </a:cubicBezTo>
                  <a:lnTo>
                    <a:pt x="2342542" y="370208"/>
                  </a:lnTo>
                  <a:cubicBezTo>
                    <a:pt x="2342542" y="393308"/>
                    <a:pt x="2333365" y="415462"/>
                    <a:pt x="2317031" y="431797"/>
                  </a:cubicBezTo>
                  <a:cubicBezTo>
                    <a:pt x="2300696" y="448131"/>
                    <a:pt x="2278542" y="457308"/>
                    <a:pt x="2255441" y="457308"/>
                  </a:cubicBezTo>
                  <a:lnTo>
                    <a:pt x="87101" y="457308"/>
                  </a:lnTo>
                  <a:cubicBezTo>
                    <a:pt x="64000" y="457308"/>
                    <a:pt x="41846" y="448131"/>
                    <a:pt x="25511" y="431797"/>
                  </a:cubicBezTo>
                  <a:cubicBezTo>
                    <a:pt x="9177" y="415462"/>
                    <a:pt x="0" y="393308"/>
                    <a:pt x="0" y="370208"/>
                  </a:cubicBezTo>
                  <a:lnTo>
                    <a:pt x="0" y="87101"/>
                  </a:lnTo>
                  <a:cubicBezTo>
                    <a:pt x="0" y="64000"/>
                    <a:pt x="9177" y="41846"/>
                    <a:pt x="25511" y="25511"/>
                  </a:cubicBezTo>
                  <a:cubicBezTo>
                    <a:pt x="41846" y="9177"/>
                    <a:pt x="64000" y="0"/>
                    <a:pt x="87101" y="0"/>
                  </a:cubicBezTo>
                  <a:close/>
                </a:path>
              </a:pathLst>
            </a:custGeom>
            <a:solidFill>
              <a:srgbClr val="317F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2342542" cy="533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60161" y="3358000"/>
            <a:ext cx="8888489" cy="1735200"/>
            <a:chOff x="0" y="0"/>
            <a:chExt cx="2342542" cy="4573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42542" cy="457308"/>
            </a:xfrm>
            <a:custGeom>
              <a:avLst/>
              <a:gdLst/>
              <a:ahLst/>
              <a:cxnLst/>
              <a:rect l="l" t="t" r="r" b="b"/>
              <a:pathLst>
                <a:path w="2342542" h="457308">
                  <a:moveTo>
                    <a:pt x="87101" y="0"/>
                  </a:moveTo>
                  <a:lnTo>
                    <a:pt x="2255441" y="0"/>
                  </a:lnTo>
                  <a:cubicBezTo>
                    <a:pt x="2278542" y="0"/>
                    <a:pt x="2300696" y="9177"/>
                    <a:pt x="2317031" y="25511"/>
                  </a:cubicBezTo>
                  <a:cubicBezTo>
                    <a:pt x="2333365" y="41846"/>
                    <a:pt x="2342542" y="64000"/>
                    <a:pt x="2342542" y="87101"/>
                  </a:cubicBezTo>
                  <a:lnTo>
                    <a:pt x="2342542" y="370208"/>
                  </a:lnTo>
                  <a:cubicBezTo>
                    <a:pt x="2342542" y="393308"/>
                    <a:pt x="2333365" y="415462"/>
                    <a:pt x="2317031" y="431797"/>
                  </a:cubicBezTo>
                  <a:cubicBezTo>
                    <a:pt x="2300696" y="448131"/>
                    <a:pt x="2278542" y="457308"/>
                    <a:pt x="2255441" y="457308"/>
                  </a:cubicBezTo>
                  <a:lnTo>
                    <a:pt x="87101" y="457308"/>
                  </a:lnTo>
                  <a:cubicBezTo>
                    <a:pt x="64000" y="457308"/>
                    <a:pt x="41846" y="448131"/>
                    <a:pt x="25511" y="431797"/>
                  </a:cubicBezTo>
                  <a:cubicBezTo>
                    <a:pt x="9177" y="415462"/>
                    <a:pt x="0" y="393308"/>
                    <a:pt x="0" y="370208"/>
                  </a:cubicBezTo>
                  <a:lnTo>
                    <a:pt x="0" y="87101"/>
                  </a:lnTo>
                  <a:cubicBezTo>
                    <a:pt x="0" y="64000"/>
                    <a:pt x="9177" y="41846"/>
                    <a:pt x="25511" y="25511"/>
                  </a:cubicBezTo>
                  <a:cubicBezTo>
                    <a:pt x="41846" y="9177"/>
                    <a:pt x="64000" y="0"/>
                    <a:pt x="87101" y="0"/>
                  </a:cubicBezTo>
                  <a:close/>
                </a:path>
              </a:pathLst>
            </a:custGeom>
            <a:solidFill>
              <a:srgbClr val="ABC3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2342542" cy="533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091948" y="7037812"/>
            <a:ext cx="8888489" cy="2220488"/>
            <a:chOff x="0" y="0"/>
            <a:chExt cx="2342542" cy="5852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42542" cy="585205"/>
            </a:xfrm>
            <a:custGeom>
              <a:avLst/>
              <a:gdLst/>
              <a:ahLst/>
              <a:cxnLst/>
              <a:rect l="l" t="t" r="r" b="b"/>
              <a:pathLst>
                <a:path w="2342542" h="585205">
                  <a:moveTo>
                    <a:pt x="87101" y="0"/>
                  </a:moveTo>
                  <a:lnTo>
                    <a:pt x="2255441" y="0"/>
                  </a:lnTo>
                  <a:cubicBezTo>
                    <a:pt x="2278542" y="0"/>
                    <a:pt x="2300696" y="9177"/>
                    <a:pt x="2317031" y="25511"/>
                  </a:cubicBezTo>
                  <a:cubicBezTo>
                    <a:pt x="2333365" y="41846"/>
                    <a:pt x="2342542" y="64000"/>
                    <a:pt x="2342542" y="87101"/>
                  </a:cubicBezTo>
                  <a:lnTo>
                    <a:pt x="2342542" y="498104"/>
                  </a:lnTo>
                  <a:cubicBezTo>
                    <a:pt x="2342542" y="521205"/>
                    <a:pt x="2333365" y="543359"/>
                    <a:pt x="2317031" y="559694"/>
                  </a:cubicBezTo>
                  <a:cubicBezTo>
                    <a:pt x="2300696" y="576028"/>
                    <a:pt x="2278542" y="585205"/>
                    <a:pt x="2255441" y="585205"/>
                  </a:cubicBezTo>
                  <a:lnTo>
                    <a:pt x="87101" y="585205"/>
                  </a:lnTo>
                  <a:cubicBezTo>
                    <a:pt x="64000" y="585205"/>
                    <a:pt x="41846" y="576028"/>
                    <a:pt x="25511" y="559694"/>
                  </a:cubicBezTo>
                  <a:cubicBezTo>
                    <a:pt x="9177" y="543359"/>
                    <a:pt x="0" y="521205"/>
                    <a:pt x="0" y="498104"/>
                  </a:cubicBezTo>
                  <a:lnTo>
                    <a:pt x="0" y="87101"/>
                  </a:lnTo>
                  <a:cubicBezTo>
                    <a:pt x="0" y="64000"/>
                    <a:pt x="9177" y="41846"/>
                    <a:pt x="25511" y="25511"/>
                  </a:cubicBezTo>
                  <a:cubicBezTo>
                    <a:pt x="41846" y="9177"/>
                    <a:pt x="64000" y="0"/>
                    <a:pt x="87101" y="0"/>
                  </a:cubicBezTo>
                  <a:close/>
                </a:path>
              </a:pathLst>
            </a:custGeom>
            <a:solidFill>
              <a:srgbClr val="ABC3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2342542" cy="661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480719" y="4225600"/>
            <a:ext cx="5698182" cy="5511696"/>
          </a:xfrm>
          <a:custGeom>
            <a:avLst/>
            <a:gdLst/>
            <a:ahLst/>
            <a:cxnLst/>
            <a:rect l="l" t="t" r="r" b="b"/>
            <a:pathLst>
              <a:path w="5698182" h="5511696">
                <a:moveTo>
                  <a:pt x="0" y="0"/>
                </a:moveTo>
                <a:lnTo>
                  <a:pt x="5698182" y="0"/>
                </a:lnTo>
                <a:lnTo>
                  <a:pt x="5698182" y="5511696"/>
                </a:lnTo>
                <a:lnTo>
                  <a:pt x="0" y="5511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480719" y="1403796"/>
            <a:ext cx="6274642" cy="225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19"/>
              </a:lnSpc>
            </a:pPr>
            <a:r>
              <a:rPr lang="en-US" sz="8799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rPr>
              <a:t>Delegation Techniques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15000" y="1400757"/>
            <a:ext cx="2749961" cy="1409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7"/>
              </a:lnSpc>
            </a:pPr>
            <a:r>
              <a:rPr lang="en-US" sz="2998" spc="59">
                <a:solidFill>
                  <a:srgbClr val="FFFFFF"/>
                </a:solidFill>
                <a:latin typeface="Funtastic"/>
                <a:ea typeface="Funtastic"/>
                <a:cs typeface="Funtastic"/>
                <a:sym typeface="Funtastic"/>
              </a:rPr>
              <a:t>Identify Delegable Tasks: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536192" y="3593855"/>
            <a:ext cx="3626904" cy="1234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7"/>
              </a:lnSpc>
            </a:pPr>
            <a:r>
              <a:rPr lang="en-US" sz="2798">
                <a:solidFill>
                  <a:srgbClr val="317F54"/>
                </a:solidFill>
                <a:latin typeface="Funtastic"/>
                <a:ea typeface="Funtastic"/>
                <a:cs typeface="Funtastic"/>
                <a:sym typeface="Funtastic"/>
              </a:rPr>
              <a:t>Select someone with the necessary skills and time.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415000" y="5551156"/>
            <a:ext cx="2749961" cy="96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7"/>
              </a:lnSpc>
            </a:pPr>
            <a:r>
              <a:rPr lang="en-US" sz="2998" spc="59">
                <a:solidFill>
                  <a:srgbClr val="D9BB57"/>
                </a:solidFill>
                <a:latin typeface="Funtastic"/>
                <a:ea typeface="Funtastic"/>
                <a:cs typeface="Funtastic"/>
                <a:sym typeface="Funtastic"/>
              </a:rPr>
              <a:t>Provide Clear Instructions: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415000" y="7633706"/>
            <a:ext cx="2749961" cy="96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7"/>
              </a:lnSpc>
            </a:pPr>
            <a:r>
              <a:rPr lang="en-US" sz="2998" spc="59">
                <a:solidFill>
                  <a:srgbClr val="D8644A"/>
                </a:solidFill>
                <a:latin typeface="Funtastic"/>
                <a:ea typeface="Funtastic"/>
                <a:cs typeface="Funtastic"/>
                <a:sym typeface="Funtastic"/>
              </a:rPr>
              <a:t>Monitor Progress: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536192" y="1507198"/>
            <a:ext cx="3626904" cy="1234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7"/>
              </a:lnSpc>
            </a:pPr>
            <a:r>
              <a:rPr lang="en-US" sz="2798">
                <a:solidFill>
                  <a:srgbClr val="FFFFFF"/>
                </a:solidFill>
                <a:latin typeface="Funtastic"/>
                <a:ea typeface="Funtastic"/>
                <a:cs typeface="Funtastic"/>
                <a:sym typeface="Funtastic"/>
              </a:rPr>
              <a:t>Determine which tasks can be delegated.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415000" y="3711250"/>
            <a:ext cx="2749961" cy="96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7"/>
              </a:lnSpc>
            </a:pPr>
            <a:r>
              <a:rPr lang="en-US" sz="2998" spc="59">
                <a:solidFill>
                  <a:srgbClr val="317F54"/>
                </a:solidFill>
                <a:latin typeface="Funtastic"/>
                <a:ea typeface="Funtastic"/>
                <a:cs typeface="Funtastic"/>
                <a:sym typeface="Funtastic"/>
              </a:rPr>
              <a:t>Choose the Right Person: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536192" y="5433760"/>
            <a:ext cx="3626904" cy="1234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7"/>
              </a:lnSpc>
            </a:pPr>
            <a:r>
              <a:rPr lang="en-US" sz="2798">
                <a:solidFill>
                  <a:srgbClr val="D9BB57"/>
                </a:solidFill>
                <a:latin typeface="Funtastic"/>
                <a:ea typeface="Funtastic"/>
                <a:cs typeface="Funtastic"/>
                <a:sym typeface="Funtastic"/>
              </a:rPr>
              <a:t>Communicate clear instructions and objectives.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536192" y="7516310"/>
            <a:ext cx="3351744" cy="1234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7"/>
              </a:lnSpc>
            </a:pPr>
            <a:r>
              <a:rPr lang="en-US" sz="2798">
                <a:solidFill>
                  <a:srgbClr val="D8644A"/>
                </a:solidFill>
                <a:latin typeface="Funtastic"/>
                <a:ea typeface="Funtastic"/>
                <a:cs typeface="Funtastic"/>
                <a:sym typeface="Funtastic"/>
              </a:rPr>
              <a:t>Ensure to track progress and provide feedback.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4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9144000" y="3924844"/>
            <a:ext cx="7667455" cy="2157266"/>
            <a:chOff x="0" y="0"/>
            <a:chExt cx="2020741" cy="5685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0741" cy="568543"/>
            </a:xfrm>
            <a:custGeom>
              <a:avLst/>
              <a:gdLst/>
              <a:ahLst/>
              <a:cxnLst/>
              <a:rect l="l" t="t" r="r" b="b"/>
              <a:pathLst>
                <a:path w="2020741" h="568543">
                  <a:moveTo>
                    <a:pt x="100971" y="0"/>
                  </a:moveTo>
                  <a:lnTo>
                    <a:pt x="1919770" y="0"/>
                  </a:lnTo>
                  <a:cubicBezTo>
                    <a:pt x="1946549" y="0"/>
                    <a:pt x="1972231" y="10638"/>
                    <a:pt x="1991167" y="29574"/>
                  </a:cubicBezTo>
                  <a:cubicBezTo>
                    <a:pt x="2010103" y="48510"/>
                    <a:pt x="2020741" y="74192"/>
                    <a:pt x="2020741" y="100971"/>
                  </a:cubicBezTo>
                  <a:lnTo>
                    <a:pt x="2020741" y="467572"/>
                  </a:lnTo>
                  <a:cubicBezTo>
                    <a:pt x="2020741" y="523336"/>
                    <a:pt x="1975535" y="568543"/>
                    <a:pt x="1919770" y="568543"/>
                  </a:cubicBezTo>
                  <a:lnTo>
                    <a:pt x="100971" y="568543"/>
                  </a:lnTo>
                  <a:cubicBezTo>
                    <a:pt x="45206" y="568543"/>
                    <a:pt x="0" y="523336"/>
                    <a:pt x="0" y="467572"/>
                  </a:cubicBezTo>
                  <a:lnTo>
                    <a:pt x="0" y="100971"/>
                  </a:lnTo>
                  <a:cubicBezTo>
                    <a:pt x="0" y="45206"/>
                    <a:pt x="45206" y="0"/>
                    <a:pt x="100971" y="0"/>
                  </a:cubicBezTo>
                  <a:close/>
                </a:path>
              </a:pathLst>
            </a:custGeom>
            <a:solidFill>
              <a:srgbClr val="ABC3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2020741" cy="644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17054" y="3924844"/>
            <a:ext cx="7020548" cy="2157266"/>
            <a:chOff x="0" y="0"/>
            <a:chExt cx="1850250" cy="5685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50250" cy="568543"/>
            </a:xfrm>
            <a:custGeom>
              <a:avLst/>
              <a:gdLst/>
              <a:ahLst/>
              <a:cxnLst/>
              <a:rect l="l" t="t" r="r" b="b"/>
              <a:pathLst>
                <a:path w="1850250" h="568543">
                  <a:moveTo>
                    <a:pt x="110275" y="0"/>
                  </a:moveTo>
                  <a:lnTo>
                    <a:pt x="1739975" y="0"/>
                  </a:lnTo>
                  <a:cubicBezTo>
                    <a:pt x="1769222" y="0"/>
                    <a:pt x="1797271" y="11618"/>
                    <a:pt x="1817951" y="32299"/>
                  </a:cubicBezTo>
                  <a:cubicBezTo>
                    <a:pt x="1838632" y="52979"/>
                    <a:pt x="1850250" y="81028"/>
                    <a:pt x="1850250" y="110275"/>
                  </a:cubicBezTo>
                  <a:lnTo>
                    <a:pt x="1850250" y="458268"/>
                  </a:lnTo>
                  <a:cubicBezTo>
                    <a:pt x="1850250" y="487514"/>
                    <a:pt x="1838632" y="515563"/>
                    <a:pt x="1817951" y="536244"/>
                  </a:cubicBezTo>
                  <a:cubicBezTo>
                    <a:pt x="1797271" y="556925"/>
                    <a:pt x="1769222" y="568543"/>
                    <a:pt x="1739975" y="568543"/>
                  </a:cubicBezTo>
                  <a:lnTo>
                    <a:pt x="110275" y="568543"/>
                  </a:lnTo>
                  <a:cubicBezTo>
                    <a:pt x="81028" y="568543"/>
                    <a:pt x="52979" y="556925"/>
                    <a:pt x="32299" y="536244"/>
                  </a:cubicBezTo>
                  <a:cubicBezTo>
                    <a:pt x="11618" y="515563"/>
                    <a:pt x="0" y="487514"/>
                    <a:pt x="0" y="458268"/>
                  </a:cubicBezTo>
                  <a:lnTo>
                    <a:pt x="0" y="110275"/>
                  </a:lnTo>
                  <a:cubicBezTo>
                    <a:pt x="0" y="81028"/>
                    <a:pt x="11618" y="52979"/>
                    <a:pt x="32299" y="32299"/>
                  </a:cubicBezTo>
                  <a:cubicBezTo>
                    <a:pt x="52979" y="11618"/>
                    <a:pt x="81028" y="0"/>
                    <a:pt x="110275" y="0"/>
                  </a:cubicBezTo>
                  <a:close/>
                </a:path>
              </a:pathLst>
            </a:custGeom>
            <a:solidFill>
              <a:srgbClr val="317F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850250" cy="644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93601" y="3924844"/>
            <a:ext cx="7667455" cy="2157266"/>
            <a:chOff x="0" y="0"/>
            <a:chExt cx="2020741" cy="5685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20741" cy="568543"/>
            </a:xfrm>
            <a:custGeom>
              <a:avLst/>
              <a:gdLst/>
              <a:ahLst/>
              <a:cxnLst/>
              <a:rect l="l" t="t" r="r" b="b"/>
              <a:pathLst>
                <a:path w="2020741" h="568543">
                  <a:moveTo>
                    <a:pt x="100971" y="0"/>
                  </a:moveTo>
                  <a:lnTo>
                    <a:pt x="1919770" y="0"/>
                  </a:lnTo>
                  <a:cubicBezTo>
                    <a:pt x="1946549" y="0"/>
                    <a:pt x="1972231" y="10638"/>
                    <a:pt x="1991167" y="29574"/>
                  </a:cubicBezTo>
                  <a:cubicBezTo>
                    <a:pt x="2010103" y="48510"/>
                    <a:pt x="2020741" y="74192"/>
                    <a:pt x="2020741" y="100971"/>
                  </a:cubicBezTo>
                  <a:lnTo>
                    <a:pt x="2020741" y="467572"/>
                  </a:lnTo>
                  <a:cubicBezTo>
                    <a:pt x="2020741" y="523336"/>
                    <a:pt x="1975535" y="568543"/>
                    <a:pt x="1919770" y="568543"/>
                  </a:cubicBezTo>
                  <a:lnTo>
                    <a:pt x="100971" y="568543"/>
                  </a:lnTo>
                  <a:cubicBezTo>
                    <a:pt x="45206" y="568543"/>
                    <a:pt x="0" y="523336"/>
                    <a:pt x="0" y="467572"/>
                  </a:cubicBezTo>
                  <a:lnTo>
                    <a:pt x="0" y="100971"/>
                  </a:lnTo>
                  <a:cubicBezTo>
                    <a:pt x="0" y="45206"/>
                    <a:pt x="45206" y="0"/>
                    <a:pt x="100971" y="0"/>
                  </a:cubicBezTo>
                  <a:close/>
                </a:path>
              </a:pathLst>
            </a:custGeom>
            <a:solidFill>
              <a:srgbClr val="317F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2020741" cy="644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144000" y="6380733"/>
            <a:ext cx="7667455" cy="2157266"/>
            <a:chOff x="0" y="0"/>
            <a:chExt cx="2020741" cy="56854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20741" cy="568543"/>
            </a:xfrm>
            <a:custGeom>
              <a:avLst/>
              <a:gdLst/>
              <a:ahLst/>
              <a:cxnLst/>
              <a:rect l="l" t="t" r="r" b="b"/>
              <a:pathLst>
                <a:path w="2020741" h="568543">
                  <a:moveTo>
                    <a:pt x="100971" y="0"/>
                  </a:moveTo>
                  <a:lnTo>
                    <a:pt x="1919770" y="0"/>
                  </a:lnTo>
                  <a:cubicBezTo>
                    <a:pt x="1946549" y="0"/>
                    <a:pt x="1972231" y="10638"/>
                    <a:pt x="1991167" y="29574"/>
                  </a:cubicBezTo>
                  <a:cubicBezTo>
                    <a:pt x="2010103" y="48510"/>
                    <a:pt x="2020741" y="74192"/>
                    <a:pt x="2020741" y="100971"/>
                  </a:cubicBezTo>
                  <a:lnTo>
                    <a:pt x="2020741" y="467572"/>
                  </a:lnTo>
                  <a:cubicBezTo>
                    <a:pt x="2020741" y="523336"/>
                    <a:pt x="1975535" y="568543"/>
                    <a:pt x="1919770" y="568543"/>
                  </a:cubicBezTo>
                  <a:lnTo>
                    <a:pt x="100971" y="568543"/>
                  </a:lnTo>
                  <a:cubicBezTo>
                    <a:pt x="45206" y="568543"/>
                    <a:pt x="0" y="523336"/>
                    <a:pt x="0" y="467572"/>
                  </a:cubicBezTo>
                  <a:lnTo>
                    <a:pt x="0" y="100971"/>
                  </a:lnTo>
                  <a:cubicBezTo>
                    <a:pt x="0" y="45206"/>
                    <a:pt x="45206" y="0"/>
                    <a:pt x="100971" y="0"/>
                  </a:cubicBezTo>
                  <a:close/>
                </a:path>
              </a:pathLst>
            </a:custGeom>
            <a:solidFill>
              <a:srgbClr val="317F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2020741" cy="644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93601" y="6380733"/>
            <a:ext cx="7667455" cy="2157266"/>
            <a:chOff x="0" y="0"/>
            <a:chExt cx="2020741" cy="56854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20741" cy="568543"/>
            </a:xfrm>
            <a:custGeom>
              <a:avLst/>
              <a:gdLst/>
              <a:ahLst/>
              <a:cxnLst/>
              <a:rect l="l" t="t" r="r" b="b"/>
              <a:pathLst>
                <a:path w="2020741" h="568543">
                  <a:moveTo>
                    <a:pt x="100971" y="0"/>
                  </a:moveTo>
                  <a:lnTo>
                    <a:pt x="1919770" y="0"/>
                  </a:lnTo>
                  <a:cubicBezTo>
                    <a:pt x="1946549" y="0"/>
                    <a:pt x="1972231" y="10638"/>
                    <a:pt x="1991167" y="29574"/>
                  </a:cubicBezTo>
                  <a:cubicBezTo>
                    <a:pt x="2010103" y="48510"/>
                    <a:pt x="2020741" y="74192"/>
                    <a:pt x="2020741" y="100971"/>
                  </a:cubicBezTo>
                  <a:lnTo>
                    <a:pt x="2020741" y="467572"/>
                  </a:lnTo>
                  <a:cubicBezTo>
                    <a:pt x="2020741" y="523336"/>
                    <a:pt x="1975535" y="568543"/>
                    <a:pt x="1919770" y="568543"/>
                  </a:cubicBezTo>
                  <a:lnTo>
                    <a:pt x="100971" y="568543"/>
                  </a:lnTo>
                  <a:cubicBezTo>
                    <a:pt x="45206" y="568543"/>
                    <a:pt x="0" y="523336"/>
                    <a:pt x="0" y="467572"/>
                  </a:cubicBezTo>
                  <a:lnTo>
                    <a:pt x="0" y="100971"/>
                  </a:lnTo>
                  <a:cubicBezTo>
                    <a:pt x="0" y="45206"/>
                    <a:pt x="45206" y="0"/>
                    <a:pt x="100971" y="0"/>
                  </a:cubicBezTo>
                  <a:close/>
                </a:path>
              </a:pathLst>
            </a:custGeom>
            <a:solidFill>
              <a:srgbClr val="ABC3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2020741" cy="644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4558968" y="1104900"/>
            <a:ext cx="9170064" cy="225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8799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rPr>
              <a:t>Evaluation and Adjustment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939709" y="4371346"/>
            <a:ext cx="4575237" cy="1235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7"/>
              </a:lnSpc>
            </a:pPr>
            <a:r>
              <a:rPr lang="en-US" sz="2798">
                <a:solidFill>
                  <a:srgbClr val="ABC339"/>
                </a:solidFill>
                <a:latin typeface="Funtastic"/>
                <a:ea typeface="Funtastic"/>
                <a:cs typeface="Funtastic"/>
                <a:sym typeface="Funtastic"/>
              </a:rPr>
              <a:t>Review Performance: Assess how well you followed your time plan.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563664" y="4371346"/>
            <a:ext cx="4828126" cy="1235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7"/>
              </a:lnSpc>
            </a:pPr>
            <a:r>
              <a:rPr lang="en-US" sz="2798">
                <a:solidFill>
                  <a:srgbClr val="553E60"/>
                </a:solidFill>
                <a:latin typeface="Funtastic"/>
                <a:ea typeface="Funtastic"/>
                <a:cs typeface="Funtastic"/>
                <a:sym typeface="Funtastic"/>
              </a:rPr>
              <a:t>Identify Areas for Improvement: Find areas that need adjustment.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671015" y="6631972"/>
            <a:ext cx="5112625" cy="162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7"/>
              </a:lnSpc>
            </a:pPr>
            <a:r>
              <a:rPr lang="en-US" sz="2798">
                <a:solidFill>
                  <a:srgbClr val="317F54"/>
                </a:solidFill>
                <a:latin typeface="Funtastic"/>
                <a:ea typeface="Funtastic"/>
                <a:cs typeface="Funtastic"/>
                <a:sym typeface="Funtastic"/>
              </a:rPr>
              <a:t>Adjust Plans: Modify your time management plans</a:t>
            </a:r>
          </a:p>
          <a:p>
            <a:pPr algn="ctr">
              <a:lnSpc>
                <a:spcPts val="3077"/>
              </a:lnSpc>
            </a:pPr>
            <a:r>
              <a:rPr lang="en-US" sz="2798">
                <a:solidFill>
                  <a:srgbClr val="317F54"/>
                </a:solidFill>
                <a:latin typeface="Funtastic"/>
                <a:ea typeface="Funtastic"/>
                <a:cs typeface="Funtastic"/>
                <a:sym typeface="Funtastic"/>
              </a:rPr>
              <a:t>and techniques based on the evaluation.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057887" y="6631972"/>
            <a:ext cx="5839680" cy="162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7"/>
              </a:lnSpc>
            </a:pPr>
            <a:r>
              <a:rPr lang="en-US" sz="2798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rPr>
              <a:t>Keep Learning: Explore new techniques and continuously improve your time</a:t>
            </a:r>
          </a:p>
          <a:p>
            <a:pPr algn="ctr">
              <a:lnSpc>
                <a:spcPts val="3077"/>
              </a:lnSpc>
            </a:pPr>
            <a:r>
              <a:rPr lang="en-US" sz="2798">
                <a:solidFill>
                  <a:srgbClr val="C48E27"/>
                </a:solidFill>
                <a:latin typeface="Funtastic"/>
                <a:ea typeface="Funtastic"/>
                <a:cs typeface="Funtastic"/>
                <a:sym typeface="Funtastic"/>
              </a:rPr>
              <a:t>management skills.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404</Words>
  <Application>Microsoft Macintosh PowerPoint</Application>
  <PresentationFormat>Custom</PresentationFormat>
  <Paragraphs>76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Funtastic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Strategies for Success</dc:title>
  <cp:lastModifiedBy>Dominique Bennett</cp:lastModifiedBy>
  <cp:revision>4</cp:revision>
  <dcterms:created xsi:type="dcterms:W3CDTF">2006-08-16T00:00:00Z</dcterms:created>
  <dcterms:modified xsi:type="dcterms:W3CDTF">2025-01-16T19:47:03Z</dcterms:modified>
  <dc:identifier>DAGUiid_46U</dc:identifier>
</cp:coreProperties>
</file>