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8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4" r:id="rId26"/>
    <p:sldId id="353" r:id="rId27"/>
    <p:sldId id="275" r:id="rId2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F1D5A"/>
    <a:srgbClr val="F7CE4C"/>
    <a:srgbClr val="E4B200"/>
    <a:srgbClr val="622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D490E-8F36-2440-90EE-062620E0600A}" v="919" dt="2021-06-14T16:11:24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/>
    <p:restoredTop sz="94689"/>
  </p:normalViewPr>
  <p:slideViewPr>
    <p:cSldViewPr snapToGrid="0" snapToObjects="1">
      <p:cViewPr varScale="1">
        <p:scale>
          <a:sx n="121" d="100"/>
          <a:sy n="121" d="100"/>
        </p:scale>
        <p:origin x="192" y="92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tt, Hannah" userId="03d14ea4-e2cd-48c3-824c-89924a6dc6d5" providerId="ADAL" clId="{035445D5-BBD9-E948-9AA2-7397BA1C6862}"/>
    <pc:docChg chg="undo custSel addSld delSld modSld">
      <pc:chgData name="Glatt, Hannah" userId="03d14ea4-e2cd-48c3-824c-89924a6dc6d5" providerId="ADAL" clId="{035445D5-BBD9-E948-9AA2-7397BA1C6862}" dt="2021-06-09T15:23:27.714" v="1209"/>
      <pc:docMkLst>
        <pc:docMk/>
      </pc:docMkLst>
      <pc:sldChg chg="addSp modSp mod">
        <pc:chgData name="Glatt, Hannah" userId="03d14ea4-e2cd-48c3-824c-89924a6dc6d5" providerId="ADAL" clId="{035445D5-BBD9-E948-9AA2-7397BA1C6862}" dt="2021-06-09T15:23:27.714" v="1209"/>
        <pc:sldMkLst>
          <pc:docMk/>
          <pc:sldMk cId="2424625505" sldId="256"/>
        </pc:sldMkLst>
        <pc:spChg chg="add mod">
          <ac:chgData name="Glatt, Hannah" userId="03d14ea4-e2cd-48c3-824c-89924a6dc6d5" providerId="ADAL" clId="{035445D5-BBD9-E948-9AA2-7397BA1C6862}" dt="2021-06-09T15:23:01.387" v="1207"/>
          <ac:spMkLst>
            <pc:docMk/>
            <pc:sldMk cId="2424625505" sldId="256"/>
            <ac:spMk id="2" creationId="{CD1BD285-6435-2544-BB5D-6EA3D9CC043F}"/>
          </ac:spMkLst>
        </pc:spChg>
        <pc:spChg chg="add mod">
          <ac:chgData name="Glatt, Hannah" userId="03d14ea4-e2cd-48c3-824c-89924a6dc6d5" providerId="ADAL" clId="{035445D5-BBD9-E948-9AA2-7397BA1C6862}" dt="2021-06-09T15:22:46.080" v="1206" actId="767"/>
          <ac:spMkLst>
            <pc:docMk/>
            <pc:sldMk cId="2424625505" sldId="256"/>
            <ac:spMk id="3" creationId="{0A763D80-7214-614A-8F53-40E7390B184D}"/>
          </ac:spMkLst>
        </pc:spChg>
        <pc:spChg chg="mod">
          <ac:chgData name="Glatt, Hannah" userId="03d14ea4-e2cd-48c3-824c-89924a6dc6d5" providerId="ADAL" clId="{035445D5-BBD9-E948-9AA2-7397BA1C6862}" dt="2021-06-09T13:26:24.117" v="10" actId="20577"/>
          <ac:spMkLst>
            <pc:docMk/>
            <pc:sldMk cId="2424625505" sldId="256"/>
            <ac:spMk id="4" creationId="{85CA461B-A88B-4917-A002-B3E1215F3129}"/>
          </ac:spMkLst>
        </pc:spChg>
        <pc:spChg chg="add mod">
          <ac:chgData name="Glatt, Hannah" userId="03d14ea4-e2cd-48c3-824c-89924a6dc6d5" providerId="ADAL" clId="{035445D5-BBD9-E948-9AA2-7397BA1C6862}" dt="2021-06-09T15:23:16.007" v="1208"/>
          <ac:spMkLst>
            <pc:docMk/>
            <pc:sldMk cId="2424625505" sldId="256"/>
            <ac:spMk id="23" creationId="{153EEFCA-03D6-EE43-8654-9A7284290DD9}"/>
          </ac:spMkLst>
        </pc:spChg>
        <pc:spChg chg="add mod">
          <ac:chgData name="Glatt, Hannah" userId="03d14ea4-e2cd-48c3-824c-89924a6dc6d5" providerId="ADAL" clId="{035445D5-BBD9-E948-9AA2-7397BA1C6862}" dt="2021-06-09T15:23:27.714" v="1209"/>
          <ac:spMkLst>
            <pc:docMk/>
            <pc:sldMk cId="2424625505" sldId="256"/>
            <ac:spMk id="24" creationId="{00E880C3-B325-2542-80AC-6B8D32AC7F63}"/>
          </ac:spMkLst>
        </pc:spChg>
      </pc:sldChg>
      <pc:sldChg chg="delSp modSp mod">
        <pc:chgData name="Glatt, Hannah" userId="03d14ea4-e2cd-48c3-824c-89924a6dc6d5" providerId="ADAL" clId="{035445D5-BBD9-E948-9AA2-7397BA1C6862}" dt="2021-06-09T13:46:48.084" v="102" actId="20577"/>
        <pc:sldMkLst>
          <pc:docMk/>
          <pc:sldMk cId="3514951038" sldId="257"/>
        </pc:sldMkLst>
        <pc:spChg chg="del">
          <ac:chgData name="Glatt, Hannah" userId="03d14ea4-e2cd-48c3-824c-89924a6dc6d5" providerId="ADAL" clId="{035445D5-BBD9-E948-9AA2-7397BA1C6862}" dt="2021-06-09T13:33:35.477" v="11" actId="478"/>
          <ac:spMkLst>
            <pc:docMk/>
            <pc:sldMk cId="3514951038" sldId="257"/>
            <ac:spMk id="18" creationId="{2F35FCB8-D026-5240-A9CC-52289E4878DA}"/>
          </ac:spMkLst>
        </pc:spChg>
        <pc:spChg chg="mod">
          <ac:chgData name="Glatt, Hannah" userId="03d14ea4-e2cd-48c3-824c-89924a6dc6d5" providerId="ADAL" clId="{035445D5-BBD9-E948-9AA2-7397BA1C6862}" dt="2021-06-09T13:46:48.084" v="102" actId="20577"/>
          <ac:spMkLst>
            <pc:docMk/>
            <pc:sldMk cId="3514951038" sldId="257"/>
            <ac:spMk id="19" creationId="{101B2EE4-6AE1-6448-BCFB-95C5F6EBBDC2}"/>
          </ac:spMkLst>
        </pc:spChg>
      </pc:sldChg>
      <pc:sldChg chg="delSp modSp del mod">
        <pc:chgData name="Glatt, Hannah" userId="03d14ea4-e2cd-48c3-824c-89924a6dc6d5" providerId="ADAL" clId="{035445D5-BBD9-E948-9AA2-7397BA1C6862}" dt="2021-06-09T13:40:06.949" v="63" actId="2696"/>
        <pc:sldMkLst>
          <pc:docMk/>
          <pc:sldMk cId="3749938491" sldId="259"/>
        </pc:sldMkLst>
        <pc:spChg chg="del mod">
          <ac:chgData name="Glatt, Hannah" userId="03d14ea4-e2cd-48c3-824c-89924a6dc6d5" providerId="ADAL" clId="{035445D5-BBD9-E948-9AA2-7397BA1C6862}" dt="2021-06-09T13:39:51.446" v="61" actId="478"/>
          <ac:spMkLst>
            <pc:docMk/>
            <pc:sldMk cId="3749938491" sldId="259"/>
            <ac:spMk id="2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39:54.003" v="62" actId="478"/>
          <ac:spMkLst>
            <pc:docMk/>
            <pc:sldMk cId="3749938491" sldId="259"/>
            <ac:spMk id="3" creationId="{00000000-0000-0000-0000-000000000000}"/>
          </ac:spMkLst>
        </pc:spChg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667691129" sldId="261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1768631413" sldId="262"/>
        </pc:sldMkLst>
      </pc:sldChg>
      <pc:sldChg chg="del">
        <pc:chgData name="Glatt, Hannah" userId="03d14ea4-e2cd-48c3-824c-89924a6dc6d5" providerId="ADAL" clId="{035445D5-BBD9-E948-9AA2-7397BA1C6862}" dt="2021-06-09T13:40:07.536" v="64" actId="2696"/>
        <pc:sldMkLst>
          <pc:docMk/>
          <pc:sldMk cId="1227689218" sldId="263"/>
        </pc:sldMkLst>
      </pc:sldChg>
      <pc:sldChg chg="del">
        <pc:chgData name="Glatt, Hannah" userId="03d14ea4-e2cd-48c3-824c-89924a6dc6d5" providerId="ADAL" clId="{035445D5-BBD9-E948-9AA2-7397BA1C6862}" dt="2021-06-09T13:40:11.188" v="65" actId="2696"/>
        <pc:sldMkLst>
          <pc:docMk/>
          <pc:sldMk cId="135298042" sldId="264"/>
        </pc:sldMkLst>
      </pc:sldChg>
      <pc:sldChg chg="del">
        <pc:chgData name="Glatt, Hannah" userId="03d14ea4-e2cd-48c3-824c-89924a6dc6d5" providerId="ADAL" clId="{035445D5-BBD9-E948-9AA2-7397BA1C6862}" dt="2021-06-09T13:40:12.236" v="66" actId="2696"/>
        <pc:sldMkLst>
          <pc:docMk/>
          <pc:sldMk cId="2092609191" sldId="265"/>
        </pc:sldMkLst>
      </pc:sldChg>
      <pc:sldChg chg="addSp delSp modSp mod delAnim modAnim">
        <pc:chgData name="Glatt, Hannah" userId="03d14ea4-e2cd-48c3-824c-89924a6dc6d5" providerId="ADAL" clId="{035445D5-BBD9-E948-9AA2-7397BA1C6862}" dt="2021-06-09T15:11:08.518" v="1089"/>
        <pc:sldMkLst>
          <pc:docMk/>
          <pc:sldMk cId="2092609191" sldId="266"/>
        </pc:sldMkLst>
        <pc:spChg chg="del">
          <ac:chgData name="Glatt, Hannah" userId="03d14ea4-e2cd-48c3-824c-89924a6dc6d5" providerId="ADAL" clId="{035445D5-BBD9-E948-9AA2-7397BA1C6862}" dt="2021-06-09T13:51:44.557" v="240" actId="478"/>
          <ac:spMkLst>
            <pc:docMk/>
            <pc:sldMk cId="2092609191" sldId="266"/>
            <ac:spMk id="2" creationId="{00000000-0000-0000-0000-000000000000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3" creationId="{513A5233-3AE0-E248-9EB3-32CEDBFC23FD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" creationId="{A0F95A43-942D-1040-ADB3-BDF46B89B64D}"/>
          </ac:spMkLst>
        </pc:spChg>
        <pc:spChg chg="add mod">
          <ac:chgData name="Glatt, Hannah" userId="03d14ea4-e2cd-48c3-824c-89924a6dc6d5" providerId="ADAL" clId="{035445D5-BBD9-E948-9AA2-7397BA1C6862}" dt="2021-06-09T13:54:48.951" v="317" actId="1076"/>
          <ac:spMkLst>
            <pc:docMk/>
            <pc:sldMk cId="2092609191" sldId="266"/>
            <ac:spMk id="5" creationId="{C314D451-B5BB-CE4A-9CF5-E673D2978E13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6" creationId="{622804FE-B442-AF42-AA84-9171317E940E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17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18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19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5.766" v="241" actId="478"/>
          <ac:spMkLst>
            <pc:docMk/>
            <pc:sldMk cId="2092609191" sldId="266"/>
            <ac:spMk id="20" creationId="{00000000-0000-0000-0000-000000000000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21" creationId="{26E13CE2-D3EF-2548-8CA7-E9C40E705CF4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22" creationId="{4585899B-123F-494A-86D0-0000B44C699B}"/>
          </ac:spMkLst>
        </pc:spChg>
        <pc:spChg chg="add mod">
          <ac:chgData name="Glatt, Hannah" userId="03d14ea4-e2cd-48c3-824c-89924a6dc6d5" providerId="ADAL" clId="{035445D5-BBD9-E948-9AA2-7397BA1C6862}" dt="2021-06-09T15:11:08.518" v="1089"/>
          <ac:spMkLst>
            <pc:docMk/>
            <pc:sldMk cId="2092609191" sldId="266"/>
            <ac:spMk id="23" creationId="{E126F25E-B257-8E45-AF57-93F3D7958A07}"/>
          </ac:spMkLst>
        </pc:spChg>
        <pc:spChg chg="mod">
          <ac:chgData name="Glatt, Hannah" userId="03d14ea4-e2cd-48c3-824c-89924a6dc6d5" providerId="ADAL" clId="{035445D5-BBD9-E948-9AA2-7397BA1C6862}" dt="2021-06-09T13:51:35.168" v="238" actId="1076"/>
          <ac:spMkLst>
            <pc:docMk/>
            <pc:sldMk cId="2092609191" sldId="266"/>
            <ac:spMk id="31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32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8.041" v="242" actId="478"/>
          <ac:spMkLst>
            <pc:docMk/>
            <pc:sldMk cId="2092609191" sldId="266"/>
            <ac:spMk id="33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34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35" creationId="{00000000-0000-0000-0000-000000000000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36" creationId="{177E27E0-8359-2642-BC09-0388A639E21B}"/>
          </ac:spMkLst>
        </pc:spChg>
        <pc:spChg chg="add del mod">
          <ac:chgData name="Glatt, Hannah" userId="03d14ea4-e2cd-48c3-824c-89924a6dc6d5" providerId="ADAL" clId="{035445D5-BBD9-E948-9AA2-7397BA1C6862}" dt="2021-06-09T13:53:07.400" v="261" actId="478"/>
          <ac:spMkLst>
            <pc:docMk/>
            <pc:sldMk cId="2092609191" sldId="266"/>
            <ac:spMk id="38" creationId="{17CD1FFF-AE84-3949-B913-DC7DE4DEC8BA}"/>
          </ac:spMkLst>
        </pc:spChg>
        <pc:spChg chg="add del mod">
          <ac:chgData name="Glatt, Hannah" userId="03d14ea4-e2cd-48c3-824c-89924a6dc6d5" providerId="ADAL" clId="{035445D5-BBD9-E948-9AA2-7397BA1C6862}" dt="2021-06-09T13:53:06.437" v="260" actId="478"/>
          <ac:spMkLst>
            <pc:docMk/>
            <pc:sldMk cId="2092609191" sldId="266"/>
            <ac:spMk id="39" creationId="{AF53328A-1DBD-4044-BF37-72FADE7CE0D0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0" creationId="{EF04C4EA-BA24-EB4A-BE71-8133E635A4E4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1" creationId="{4E749B57-ACA3-C44B-8E45-FF77835AE473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2" creationId="{79C93B8B-2530-9F4A-9992-0643F88DA5E0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3" creationId="{B5C42403-52A6-5647-A958-148C385F3EE9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4" creationId="{AADF3F17-FEB5-3A4D-A1F2-600FB9AFB484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5" creationId="{0C727773-799E-8D4C-B420-F17DD020205C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6" creationId="{B60ECEEA-5501-EC43-9021-C8F7B91B8C1C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49" creationId="{BC88EFC0-3EE5-6B40-A89B-4A885995DA4A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50" creationId="{C818E8BD-8138-1E4B-AA9C-BACBE0E46A24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1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2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3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4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5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6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7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8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59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0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1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2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3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4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5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6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31.057" v="236" actId="478"/>
          <ac:spMkLst>
            <pc:docMk/>
            <pc:sldMk cId="2092609191" sldId="266"/>
            <ac:spMk id="67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8.041" v="242" actId="478"/>
          <ac:spMkLst>
            <pc:docMk/>
            <pc:sldMk cId="2092609191" sldId="266"/>
            <ac:spMk id="68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69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70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71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72" creationId="{00000000-0000-0000-0000-000000000000}"/>
          </ac:spMkLst>
        </pc:spChg>
        <pc:spChg chg="del">
          <ac:chgData name="Glatt, Hannah" userId="03d14ea4-e2cd-48c3-824c-89924a6dc6d5" providerId="ADAL" clId="{035445D5-BBD9-E948-9AA2-7397BA1C6862}" dt="2021-06-09T13:51:40.924" v="239" actId="478"/>
          <ac:spMkLst>
            <pc:docMk/>
            <pc:sldMk cId="2092609191" sldId="266"/>
            <ac:spMk id="73" creationId="{00000000-0000-0000-0000-000000000000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74" creationId="{9BBE52BE-3EAD-9540-8C56-EA6852C5CBA1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75" creationId="{E6BC2D83-4554-784D-8D13-87DB51F4AE83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76" creationId="{0F19694F-0F7E-F241-970E-B42622004168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77" creationId="{AF75CF3F-A208-414D-AFF5-03ECEE59F239}"/>
          </ac:spMkLst>
        </pc:spChg>
        <pc:spChg chg="add mod">
          <ac:chgData name="Glatt, Hannah" userId="03d14ea4-e2cd-48c3-824c-89924a6dc6d5" providerId="ADAL" clId="{035445D5-BBD9-E948-9AA2-7397BA1C6862}" dt="2021-06-09T14:38:00.346" v="581" actId="1076"/>
          <ac:spMkLst>
            <pc:docMk/>
            <pc:sldMk cId="2092609191" sldId="266"/>
            <ac:spMk id="78" creationId="{C9DEA5DF-89AB-3F46-893F-2EF41C55B57E}"/>
          </ac:spMkLst>
        </pc:spChg>
        <pc:spChg chg="add mod">
          <ac:chgData name="Glatt, Hannah" userId="03d14ea4-e2cd-48c3-824c-89924a6dc6d5" providerId="ADAL" clId="{035445D5-BBD9-E948-9AA2-7397BA1C6862}" dt="2021-06-09T14:30:24.215" v="506" actId="1076"/>
          <ac:spMkLst>
            <pc:docMk/>
            <pc:sldMk cId="2092609191" sldId="266"/>
            <ac:spMk id="79" creationId="{3C523F36-80C9-E141-9384-CA5CA599DDAB}"/>
          </ac:spMkLst>
        </pc:spChg>
        <pc:spChg chg="add mod">
          <ac:chgData name="Glatt, Hannah" userId="03d14ea4-e2cd-48c3-824c-89924a6dc6d5" providerId="ADAL" clId="{035445D5-BBD9-E948-9AA2-7397BA1C6862}" dt="2021-06-09T14:20:29.364" v="430" actId="20577"/>
          <ac:spMkLst>
            <pc:docMk/>
            <pc:sldMk cId="2092609191" sldId="266"/>
            <ac:spMk id="80" creationId="{8580D9F9-5AA7-DA43-AB6E-6C69ABEAF138}"/>
          </ac:spMkLst>
        </pc:spChg>
        <pc:spChg chg="add mod">
          <ac:chgData name="Glatt, Hannah" userId="03d14ea4-e2cd-48c3-824c-89924a6dc6d5" providerId="ADAL" clId="{035445D5-BBD9-E948-9AA2-7397BA1C6862}" dt="2021-06-09T14:30:24.215" v="506" actId="1076"/>
          <ac:spMkLst>
            <pc:docMk/>
            <pc:sldMk cId="2092609191" sldId="266"/>
            <ac:spMk id="81" creationId="{43B8E0BC-5497-6A4E-A2BF-31158F41AF8B}"/>
          </ac:spMkLst>
        </pc:spChg>
        <pc:spChg chg="add mod topLvl">
          <ac:chgData name="Glatt, Hannah" userId="03d14ea4-e2cd-48c3-824c-89924a6dc6d5" providerId="ADAL" clId="{035445D5-BBD9-E948-9AA2-7397BA1C6862}" dt="2021-06-09T14:31:45.833" v="522" actId="1076"/>
          <ac:spMkLst>
            <pc:docMk/>
            <pc:sldMk cId="2092609191" sldId="266"/>
            <ac:spMk id="82" creationId="{09421160-0EF4-C54A-9902-E31EB91D4E2C}"/>
          </ac:spMkLst>
        </pc:spChg>
        <pc:spChg chg="add mod">
          <ac:chgData name="Glatt, Hannah" userId="03d14ea4-e2cd-48c3-824c-89924a6dc6d5" providerId="ADAL" clId="{035445D5-BBD9-E948-9AA2-7397BA1C6862}" dt="2021-06-09T14:22:45.022" v="463" actId="20577"/>
          <ac:spMkLst>
            <pc:docMk/>
            <pc:sldMk cId="2092609191" sldId="266"/>
            <ac:spMk id="83" creationId="{DB24183B-5161-EB4C-9530-FB85801AC0F5}"/>
          </ac:spMkLst>
        </pc:spChg>
        <pc:spChg chg="add mod topLvl">
          <ac:chgData name="Glatt, Hannah" userId="03d14ea4-e2cd-48c3-824c-89924a6dc6d5" providerId="ADAL" clId="{035445D5-BBD9-E948-9AA2-7397BA1C6862}" dt="2021-06-09T14:33:40.634" v="540" actId="165"/>
          <ac:spMkLst>
            <pc:docMk/>
            <pc:sldMk cId="2092609191" sldId="266"/>
            <ac:spMk id="84" creationId="{D4256D67-4744-5A4A-9560-DEF23EF53945}"/>
          </ac:spMkLst>
        </pc:spChg>
        <pc:spChg chg="add mod">
          <ac:chgData name="Glatt, Hannah" userId="03d14ea4-e2cd-48c3-824c-89924a6dc6d5" providerId="ADAL" clId="{035445D5-BBD9-E948-9AA2-7397BA1C6862}" dt="2021-06-09T14:23:27.061" v="480" actId="20577"/>
          <ac:spMkLst>
            <pc:docMk/>
            <pc:sldMk cId="2092609191" sldId="266"/>
            <ac:spMk id="85" creationId="{09903233-7917-A247-80BB-219E3D53D11A}"/>
          </ac:spMkLst>
        </pc:spChg>
        <pc:spChg chg="add mod">
          <ac:chgData name="Glatt, Hannah" userId="03d14ea4-e2cd-48c3-824c-89924a6dc6d5" providerId="ADAL" clId="{035445D5-BBD9-E948-9AA2-7397BA1C6862}" dt="2021-06-09T14:23:21.425" v="478" actId="20577"/>
          <ac:spMkLst>
            <pc:docMk/>
            <pc:sldMk cId="2092609191" sldId="266"/>
            <ac:spMk id="86" creationId="{FCB305C7-7543-A741-85E4-F40601FD8D71}"/>
          </ac:spMkLst>
        </pc:spChg>
        <pc:spChg chg="add mod">
          <ac:chgData name="Glatt, Hannah" userId="03d14ea4-e2cd-48c3-824c-89924a6dc6d5" providerId="ADAL" clId="{035445D5-BBD9-E948-9AA2-7397BA1C6862}" dt="2021-06-09T14:23:46.591" v="486" actId="20577"/>
          <ac:spMkLst>
            <pc:docMk/>
            <pc:sldMk cId="2092609191" sldId="266"/>
            <ac:spMk id="87" creationId="{92D05683-1756-F34D-B414-CFF0BD41F9E2}"/>
          </ac:spMkLst>
        </pc:spChg>
        <pc:spChg chg="add mod topLvl">
          <ac:chgData name="Glatt, Hannah" userId="03d14ea4-e2cd-48c3-824c-89924a6dc6d5" providerId="ADAL" clId="{035445D5-BBD9-E948-9AA2-7397BA1C6862}" dt="2021-06-09T14:31:51.713" v="523" actId="1076"/>
          <ac:spMkLst>
            <pc:docMk/>
            <pc:sldMk cId="2092609191" sldId="266"/>
            <ac:spMk id="88" creationId="{8F6D973B-FDDE-CC49-B7B7-80735212905A}"/>
          </ac:spMkLst>
        </pc:spChg>
        <pc:spChg chg="add mod">
          <ac:chgData name="Glatt, Hannah" userId="03d14ea4-e2cd-48c3-824c-89924a6dc6d5" providerId="ADAL" clId="{035445D5-BBD9-E948-9AA2-7397BA1C6862}" dt="2021-06-09T14:25:51.886" v="490" actId="1076"/>
          <ac:spMkLst>
            <pc:docMk/>
            <pc:sldMk cId="2092609191" sldId="266"/>
            <ac:spMk id="89" creationId="{88159AB1-E2CC-DD46-BEAD-BB6ED6B50EE9}"/>
          </ac:spMkLst>
        </pc:spChg>
        <pc:spChg chg="add mod topLvl">
          <ac:chgData name="Glatt, Hannah" userId="03d14ea4-e2cd-48c3-824c-89924a6dc6d5" providerId="ADAL" clId="{035445D5-BBD9-E948-9AA2-7397BA1C6862}" dt="2021-06-09T14:33:55.297" v="541" actId="1076"/>
          <ac:spMkLst>
            <pc:docMk/>
            <pc:sldMk cId="2092609191" sldId="266"/>
            <ac:spMk id="90" creationId="{ADC61E80-6F6B-7141-805B-B7F192CC82A5}"/>
          </ac:spMkLst>
        </pc:spChg>
        <pc:spChg chg="add mod">
          <ac:chgData name="Glatt, Hannah" userId="03d14ea4-e2cd-48c3-824c-89924a6dc6d5" providerId="ADAL" clId="{035445D5-BBD9-E948-9AA2-7397BA1C6862}" dt="2021-06-09T14:26:10.295" v="494" actId="1076"/>
          <ac:spMkLst>
            <pc:docMk/>
            <pc:sldMk cId="2092609191" sldId="266"/>
            <ac:spMk id="91" creationId="{B6D830B1-4741-774F-89B6-566C4C0B900A}"/>
          </ac:spMkLst>
        </pc:spChg>
        <pc:spChg chg="add mod">
          <ac:chgData name="Glatt, Hannah" userId="03d14ea4-e2cd-48c3-824c-89924a6dc6d5" providerId="ADAL" clId="{035445D5-BBD9-E948-9AA2-7397BA1C6862}" dt="2021-06-09T14:26:16.477" v="496" actId="1076"/>
          <ac:spMkLst>
            <pc:docMk/>
            <pc:sldMk cId="2092609191" sldId="266"/>
            <ac:spMk id="92" creationId="{CA51F48A-364F-894F-A716-0A7DB4FB1831}"/>
          </ac:spMkLst>
        </pc:spChg>
        <pc:spChg chg="add mod">
          <ac:chgData name="Glatt, Hannah" userId="03d14ea4-e2cd-48c3-824c-89924a6dc6d5" providerId="ADAL" clId="{035445D5-BBD9-E948-9AA2-7397BA1C6862}" dt="2021-06-09T14:26:24.080" v="498" actId="1076"/>
          <ac:spMkLst>
            <pc:docMk/>
            <pc:sldMk cId="2092609191" sldId="266"/>
            <ac:spMk id="93" creationId="{F9D1FDE3-6649-1F46-B336-1D217A5DC5D0}"/>
          </ac:spMkLst>
        </pc:spChg>
        <pc:spChg chg="add mod">
          <ac:chgData name="Glatt, Hannah" userId="03d14ea4-e2cd-48c3-824c-89924a6dc6d5" providerId="ADAL" clId="{035445D5-BBD9-E948-9AA2-7397BA1C6862}" dt="2021-06-09T14:26:31.459" v="500" actId="1076"/>
          <ac:spMkLst>
            <pc:docMk/>
            <pc:sldMk cId="2092609191" sldId="266"/>
            <ac:spMk id="94" creationId="{D0DB33FF-7AC4-0C47-8266-97F880A9FA10}"/>
          </ac:spMkLst>
        </pc:spChg>
        <pc:spChg chg="add mod">
          <ac:chgData name="Glatt, Hannah" userId="03d14ea4-e2cd-48c3-824c-89924a6dc6d5" providerId="ADAL" clId="{035445D5-BBD9-E948-9AA2-7397BA1C6862}" dt="2021-06-09T14:43:38.357" v="692" actId="20577"/>
          <ac:spMkLst>
            <pc:docMk/>
            <pc:sldMk cId="2092609191" sldId="266"/>
            <ac:spMk id="95" creationId="{819629B2-8544-D347-ACA8-E0DCD4807802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96" creationId="{58F2AC3C-A673-9A4E-82BE-4A14074F36A2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97" creationId="{93B02E06-B503-6A46-80F5-562E56DE54D0}"/>
          </ac:spMkLst>
        </pc:spChg>
        <pc:spChg chg="add del mod">
          <ac:chgData name="Glatt, Hannah" userId="03d14ea4-e2cd-48c3-824c-89924a6dc6d5" providerId="ADAL" clId="{035445D5-BBD9-E948-9AA2-7397BA1C6862}" dt="2021-06-09T14:39:58.333" v="647" actId="478"/>
          <ac:spMkLst>
            <pc:docMk/>
            <pc:sldMk cId="2092609191" sldId="266"/>
            <ac:spMk id="98" creationId="{72DF66A7-E123-B544-BF6D-106B5626B867}"/>
          </ac:spMkLst>
        </pc:spChg>
        <pc:spChg chg="add del mod">
          <ac:chgData name="Glatt, Hannah" userId="03d14ea4-e2cd-48c3-824c-89924a6dc6d5" providerId="ADAL" clId="{035445D5-BBD9-E948-9AA2-7397BA1C6862}" dt="2021-06-09T14:39:58.333" v="647" actId="478"/>
          <ac:spMkLst>
            <pc:docMk/>
            <pc:sldMk cId="2092609191" sldId="266"/>
            <ac:spMk id="99" creationId="{3388A880-FB0B-9D4A-B291-0011EF1533E4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00" creationId="{C428114E-5050-9245-A42F-2B50D1CC18E6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01" creationId="{8FFCBF55-ABE0-F84D-B59A-121ADDFC7DD2}"/>
          </ac:spMkLst>
        </pc:spChg>
        <pc:spChg chg="add del mod">
          <ac:chgData name="Glatt, Hannah" userId="03d14ea4-e2cd-48c3-824c-89924a6dc6d5" providerId="ADAL" clId="{035445D5-BBD9-E948-9AA2-7397BA1C6862}" dt="2021-06-09T14:42:35.795" v="673" actId="478"/>
          <ac:spMkLst>
            <pc:docMk/>
            <pc:sldMk cId="2092609191" sldId="266"/>
            <ac:spMk id="102" creationId="{53AE3E2C-DA88-AD45-BA2D-C6F414B5695F}"/>
          </ac:spMkLst>
        </pc:spChg>
        <pc:spChg chg="add del mod">
          <ac:chgData name="Glatt, Hannah" userId="03d14ea4-e2cd-48c3-824c-89924a6dc6d5" providerId="ADAL" clId="{035445D5-BBD9-E948-9AA2-7397BA1C6862}" dt="2021-06-09T14:42:35.795" v="673" actId="478"/>
          <ac:spMkLst>
            <pc:docMk/>
            <pc:sldMk cId="2092609191" sldId="266"/>
            <ac:spMk id="103" creationId="{E655638F-46B9-BF43-8712-4880C1D8344E}"/>
          </ac:spMkLst>
        </pc:spChg>
        <pc:spChg chg="add del mod">
          <ac:chgData name="Glatt, Hannah" userId="03d14ea4-e2cd-48c3-824c-89924a6dc6d5" providerId="ADAL" clId="{035445D5-BBD9-E948-9AA2-7397BA1C6862}" dt="2021-06-09T14:42:35.795" v="673" actId="478"/>
          <ac:spMkLst>
            <pc:docMk/>
            <pc:sldMk cId="2092609191" sldId="266"/>
            <ac:spMk id="104" creationId="{6F8EF8F0-6786-9741-8A2B-76A0E0C088EF}"/>
          </ac:spMkLst>
        </pc:spChg>
        <pc:spChg chg="add del mod">
          <ac:chgData name="Glatt, Hannah" userId="03d14ea4-e2cd-48c3-824c-89924a6dc6d5" providerId="ADAL" clId="{035445D5-BBD9-E948-9AA2-7397BA1C6862}" dt="2021-06-09T14:42:35.795" v="673" actId="478"/>
          <ac:spMkLst>
            <pc:docMk/>
            <pc:sldMk cId="2092609191" sldId="266"/>
            <ac:spMk id="105" creationId="{A245FA44-46C8-3348-A162-B9F9D4DFF5DA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06" creationId="{D6C56EE9-616D-8C4A-A530-9FF09574BC5E}"/>
          </ac:spMkLst>
        </pc:spChg>
        <pc:spChg chg="add mod">
          <ac:chgData name="Glatt, Hannah" userId="03d14ea4-e2cd-48c3-824c-89924a6dc6d5" providerId="ADAL" clId="{035445D5-BBD9-E948-9AA2-7397BA1C6862}" dt="2021-06-09T14:43:47.366" v="699" actId="20577"/>
          <ac:spMkLst>
            <pc:docMk/>
            <pc:sldMk cId="2092609191" sldId="266"/>
            <ac:spMk id="107" creationId="{951F0621-A19A-E74D-9F89-332D8D0A6D36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08" creationId="{663099E4-4D35-354C-8941-EF3A06D3754C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09" creationId="{47384BC3-C456-F042-8AE4-1F98892B528F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10" creationId="{EC50513A-0495-5546-BE70-50485A1533E7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11" creationId="{79F95D81-36A9-FB4C-BF8E-D9A24BA7A71C}"/>
          </ac:spMkLst>
        </pc:spChg>
        <pc:spChg chg="add mod">
          <ac:chgData name="Glatt, Hannah" userId="03d14ea4-e2cd-48c3-824c-89924a6dc6d5" providerId="ADAL" clId="{035445D5-BBD9-E948-9AA2-7397BA1C6862}" dt="2021-06-09T14:44:17.219" v="700" actId="1076"/>
          <ac:spMkLst>
            <pc:docMk/>
            <pc:sldMk cId="2092609191" sldId="266"/>
            <ac:spMk id="112" creationId="{D4BACD7F-9AB4-054A-89FC-C1F5E4F3879E}"/>
          </ac:spMkLst>
        </pc:s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7" creationId="{3A1467C2-AD01-2E4D-A293-B5A105E38360}"/>
          </ac:grpSpMkLst>
        </pc:grpChg>
        <pc:grpChg chg="add del mod">
          <ac:chgData name="Glatt, Hannah" userId="03d14ea4-e2cd-48c3-824c-89924a6dc6d5" providerId="ADAL" clId="{035445D5-BBD9-E948-9AA2-7397BA1C6862}" dt="2021-06-09T14:31:38.933" v="521" actId="165"/>
          <ac:grpSpMkLst>
            <pc:docMk/>
            <pc:sldMk cId="2092609191" sldId="266"/>
            <ac:grpSpMk id="8" creationId="{0B2BFA93-2F86-B645-93CB-0C6BD7972A9F}"/>
          </ac:grpSpMkLst>
        </pc:gr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9" creationId="{D2CD6524-AFA6-1E41-8A79-6DB21BBE2D10}"/>
          </ac:grpSpMkLst>
        </pc:grpChg>
        <pc:grpChg chg="add del mod">
          <ac:chgData name="Glatt, Hannah" userId="03d14ea4-e2cd-48c3-824c-89924a6dc6d5" providerId="ADAL" clId="{035445D5-BBD9-E948-9AA2-7397BA1C6862}" dt="2021-06-09T14:33:40.634" v="540" actId="165"/>
          <ac:grpSpMkLst>
            <pc:docMk/>
            <pc:sldMk cId="2092609191" sldId="266"/>
            <ac:grpSpMk id="10" creationId="{66975AE9-D1B4-9441-AE79-56D6372FF407}"/>
          </ac:grpSpMkLst>
        </pc:gr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11" creationId="{1061FA95-068D-664A-ACCA-1ACFD8C08581}"/>
          </ac:grpSpMkLst>
        </pc:grpChg>
        <pc:grpChg chg="add mod">
          <ac:chgData name="Glatt, Hannah" userId="03d14ea4-e2cd-48c3-824c-89924a6dc6d5" providerId="ADAL" clId="{035445D5-BBD9-E948-9AA2-7397BA1C6862}" dt="2021-06-09T15:09:35.681" v="1064" actId="1076"/>
          <ac:grpSpMkLst>
            <pc:docMk/>
            <pc:sldMk cId="2092609191" sldId="266"/>
            <ac:grpSpMk id="12" creationId="{B9428144-D8DE-4545-9F47-1917036CC360}"/>
          </ac:grpSpMkLst>
        </pc:gr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13" creationId="{E0B6C18A-0B43-AC47-93D7-5027E5D023AA}"/>
          </ac:grpSpMkLst>
        </pc:gr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14" creationId="{F798615A-BF02-A747-B86D-AB0142F2F33D}"/>
          </ac:grpSpMkLst>
        </pc:gr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15" creationId="{B4019541-D3CC-F64C-8460-36F7C7E865D1}"/>
          </ac:grpSpMkLst>
        </pc:grpChg>
        <pc:grpChg chg="add mod">
          <ac:chgData name="Glatt, Hannah" userId="03d14ea4-e2cd-48c3-824c-89924a6dc6d5" providerId="ADAL" clId="{035445D5-BBD9-E948-9AA2-7397BA1C6862}" dt="2021-06-09T14:38:00.346" v="581" actId="1076"/>
          <ac:grpSpMkLst>
            <pc:docMk/>
            <pc:sldMk cId="2092609191" sldId="266"/>
            <ac:grpSpMk id="16" creationId="{C541B3A2-7213-0D41-AACA-EDFAC9BD723E}"/>
          </ac:grpSpMkLst>
        </pc:grpChg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2092609191" sldId="267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2092609191" sldId="268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810985367" sldId="276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2257627623" sldId="277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2058723796" sldId="278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2756816120" sldId="279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856679679" sldId="280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897093334" sldId="281"/>
        </pc:sldMkLst>
      </pc:sldChg>
      <pc:sldChg chg="del">
        <pc:chgData name="Glatt, Hannah" userId="03d14ea4-e2cd-48c3-824c-89924a6dc6d5" providerId="ADAL" clId="{035445D5-BBD9-E948-9AA2-7397BA1C6862}" dt="2021-06-09T14:37:26.864" v="579" actId="2696"/>
        <pc:sldMkLst>
          <pc:docMk/>
          <pc:sldMk cId="4057401160" sldId="282"/>
        </pc:sldMkLst>
      </pc:sldChg>
      <pc:sldChg chg="addSp delSp modSp add mod setBg">
        <pc:chgData name="Glatt, Hannah" userId="03d14ea4-e2cd-48c3-824c-89924a6dc6d5" providerId="ADAL" clId="{035445D5-BBD9-E948-9AA2-7397BA1C6862}" dt="2021-06-09T13:51:01.034" v="223" actId="1076"/>
        <pc:sldMkLst>
          <pc:docMk/>
          <pc:sldMk cId="1242561711" sldId="283"/>
        </pc:sldMkLst>
        <pc:spChg chg="add del mod">
          <ac:chgData name="Glatt, Hannah" userId="03d14ea4-e2cd-48c3-824c-89924a6dc6d5" providerId="ADAL" clId="{035445D5-BBD9-E948-9AA2-7397BA1C6862}" dt="2021-06-09T13:42:52.967" v="92"/>
          <ac:spMkLst>
            <pc:docMk/>
            <pc:sldMk cId="1242561711" sldId="283"/>
            <ac:spMk id="2" creationId="{D5A8E8A2-25B5-784B-A713-9003297775AE}"/>
          </ac:spMkLst>
        </pc:spChg>
        <pc:spChg chg="add del mod">
          <ac:chgData name="Glatt, Hannah" userId="03d14ea4-e2cd-48c3-824c-89924a6dc6d5" providerId="ADAL" clId="{035445D5-BBD9-E948-9AA2-7397BA1C6862}" dt="2021-06-09T13:42:50.010" v="90" actId="478"/>
          <ac:spMkLst>
            <pc:docMk/>
            <pc:sldMk cId="1242561711" sldId="283"/>
            <ac:spMk id="3" creationId="{05083F75-3170-D649-B0E2-A3BEC4363A4A}"/>
          </ac:spMkLst>
        </pc:spChg>
        <pc:spChg chg="add del mod">
          <ac:chgData name="Glatt, Hannah" userId="03d14ea4-e2cd-48c3-824c-89924a6dc6d5" providerId="ADAL" clId="{035445D5-BBD9-E948-9AA2-7397BA1C6862}" dt="2021-06-09T13:43:13.442" v="95" actId="478"/>
          <ac:spMkLst>
            <pc:docMk/>
            <pc:sldMk cId="1242561711" sldId="283"/>
            <ac:spMk id="4" creationId="{96F5044B-86B7-F14E-BDF6-9571B5A3E724}"/>
          </ac:spMkLst>
        </pc:spChg>
        <pc:spChg chg="add mod">
          <ac:chgData name="Glatt, Hannah" userId="03d14ea4-e2cd-48c3-824c-89924a6dc6d5" providerId="ADAL" clId="{035445D5-BBD9-E948-9AA2-7397BA1C6862}" dt="2021-06-09T13:43:39.724" v="101" actId="208"/>
          <ac:spMkLst>
            <pc:docMk/>
            <pc:sldMk cId="1242561711" sldId="283"/>
            <ac:spMk id="5" creationId="{DFDFA1C5-26E7-BE4D-B427-E530F02D3B5D}"/>
          </ac:spMkLst>
        </pc:spChg>
        <pc:spChg chg="add mod">
          <ac:chgData name="Glatt, Hannah" userId="03d14ea4-e2cd-48c3-824c-89924a6dc6d5" providerId="ADAL" clId="{035445D5-BBD9-E948-9AA2-7397BA1C6862}" dt="2021-06-09T13:49:11.507" v="141" actId="20577"/>
          <ac:spMkLst>
            <pc:docMk/>
            <pc:sldMk cId="1242561711" sldId="283"/>
            <ac:spMk id="6" creationId="{B53C98D2-21CA-EA4E-8495-D1B85E397519}"/>
          </ac:spMkLst>
        </pc:spChg>
        <pc:spChg chg="add mod">
          <ac:chgData name="Glatt, Hannah" userId="03d14ea4-e2cd-48c3-824c-89924a6dc6d5" providerId="ADAL" clId="{035445D5-BBD9-E948-9AA2-7397BA1C6862}" dt="2021-06-09T13:48:48.824" v="131" actId="1076"/>
          <ac:spMkLst>
            <pc:docMk/>
            <pc:sldMk cId="1242561711" sldId="283"/>
            <ac:spMk id="7" creationId="{4B943919-A1AD-8748-9CF5-F00AD4681EB5}"/>
          </ac:spMkLst>
        </pc:spChg>
        <pc:spChg chg="add del mod">
          <ac:chgData name="Glatt, Hannah" userId="03d14ea4-e2cd-48c3-824c-89924a6dc6d5" providerId="ADAL" clId="{035445D5-BBD9-E948-9AA2-7397BA1C6862}" dt="2021-06-09T13:49:06.499" v="135" actId="478"/>
          <ac:spMkLst>
            <pc:docMk/>
            <pc:sldMk cId="1242561711" sldId="283"/>
            <ac:spMk id="8" creationId="{627911BC-A644-0343-86EC-6CC39CA24394}"/>
          </ac:spMkLst>
        </pc:spChg>
        <pc:spChg chg="add mod">
          <ac:chgData name="Glatt, Hannah" userId="03d14ea4-e2cd-48c3-824c-89924a6dc6d5" providerId="ADAL" clId="{035445D5-BBD9-E948-9AA2-7397BA1C6862}" dt="2021-06-09T13:50:23.784" v="211" actId="1076"/>
          <ac:spMkLst>
            <pc:docMk/>
            <pc:sldMk cId="1242561711" sldId="283"/>
            <ac:spMk id="9" creationId="{327242E4-597D-F544-839C-FDF38F45EB85}"/>
          </ac:spMkLst>
        </pc:spChg>
        <pc:spChg chg="add mod">
          <ac:chgData name="Glatt, Hannah" userId="03d14ea4-e2cd-48c3-824c-89924a6dc6d5" providerId="ADAL" clId="{035445D5-BBD9-E948-9AA2-7397BA1C6862}" dt="2021-06-09T13:51:01.034" v="223" actId="1076"/>
          <ac:spMkLst>
            <pc:docMk/>
            <pc:sldMk cId="1242561711" sldId="283"/>
            <ac:spMk id="11" creationId="{58C0CDD5-7F30-0A4F-80BA-16744ECA750E}"/>
          </ac:spMkLst>
        </pc:spChg>
        <pc:spChg chg="add mod">
          <ac:chgData name="Glatt, Hannah" userId="03d14ea4-e2cd-48c3-824c-89924a6dc6d5" providerId="ADAL" clId="{035445D5-BBD9-E948-9AA2-7397BA1C6862}" dt="2021-06-09T13:49:45.029" v="160" actId="688"/>
          <ac:spMkLst>
            <pc:docMk/>
            <pc:sldMk cId="1242561711" sldId="283"/>
            <ac:spMk id="12" creationId="{8E8A457B-EBC9-094C-9956-02E2C2B8DABC}"/>
          </ac:spMkLst>
        </pc:spChg>
        <pc:spChg chg="add mod">
          <ac:chgData name="Glatt, Hannah" userId="03d14ea4-e2cd-48c3-824c-89924a6dc6d5" providerId="ADAL" clId="{035445D5-BBD9-E948-9AA2-7397BA1C6862}" dt="2021-06-09T13:48:50.613" v="132" actId="1076"/>
          <ac:spMkLst>
            <pc:docMk/>
            <pc:sldMk cId="1242561711" sldId="283"/>
            <ac:spMk id="16" creationId="{EE4BEC7E-2B08-984A-BDE9-7BA54BCEF9A1}"/>
          </ac:spMkLst>
        </pc:spChg>
        <pc:spChg chg="add mod">
          <ac:chgData name="Glatt, Hannah" userId="03d14ea4-e2cd-48c3-824c-89924a6dc6d5" providerId="ADAL" clId="{035445D5-BBD9-E948-9AA2-7397BA1C6862}" dt="2021-06-09T13:50:32.260" v="219" actId="20577"/>
          <ac:spMkLst>
            <pc:docMk/>
            <pc:sldMk cId="1242561711" sldId="283"/>
            <ac:spMk id="17" creationId="{59FCE423-20D0-814E-A764-4A349C89B4E0}"/>
          </ac:spMkLst>
        </pc:spChg>
        <pc:spChg chg="del">
          <ac:chgData name="Glatt, Hannah" userId="03d14ea4-e2cd-48c3-824c-89924a6dc6d5" providerId="ADAL" clId="{035445D5-BBD9-E948-9AA2-7397BA1C6862}" dt="2021-06-09T13:42:43.974" v="86" actId="478"/>
          <ac:spMkLst>
            <pc:docMk/>
            <pc:sldMk cId="1242561711" sldId="283"/>
            <ac:spMk id="19" creationId="{101B2EE4-6AE1-6448-BCFB-95C5F6EBBDC2}"/>
          </ac:spMkLst>
        </pc:spChg>
        <pc:spChg chg="mod">
          <ac:chgData name="Glatt, Hannah" userId="03d14ea4-e2cd-48c3-824c-89924a6dc6d5" providerId="ADAL" clId="{035445D5-BBD9-E948-9AA2-7397BA1C6862}" dt="2021-06-09T13:42:26.186" v="85" actId="20577"/>
          <ac:spMkLst>
            <pc:docMk/>
            <pc:sldMk cId="1242561711" sldId="283"/>
            <ac:spMk id="20" creationId="{38CD7166-67C9-3C4C-B007-8505C03A9768}"/>
          </ac:spMkLst>
        </pc:spChg>
      </pc:sldChg>
      <pc:sldChg chg="modSp add del mod">
        <pc:chgData name="Glatt, Hannah" userId="03d14ea4-e2cd-48c3-824c-89924a6dc6d5" providerId="ADAL" clId="{035445D5-BBD9-E948-9AA2-7397BA1C6862}" dt="2021-06-09T14:37:19.607" v="578" actId="2696"/>
        <pc:sldMkLst>
          <pc:docMk/>
          <pc:sldMk cId="345603455" sldId="284"/>
        </pc:sldMkLst>
        <pc:spChg chg="mod">
          <ac:chgData name="Glatt, Hannah" userId="03d14ea4-e2cd-48c3-824c-89924a6dc6d5" providerId="ADAL" clId="{035445D5-BBD9-E948-9AA2-7397BA1C6862}" dt="2021-06-09T14:36:50.344" v="577" actId="20577"/>
          <ac:spMkLst>
            <pc:docMk/>
            <pc:sldMk cId="345603455" sldId="284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36:47.257" v="575" actId="20577"/>
          <ac:spMkLst>
            <pc:docMk/>
            <pc:sldMk cId="345603455" sldId="284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1:18.918" v="1091" actId="2696"/>
        <pc:sldMkLst>
          <pc:docMk/>
          <pc:sldMk cId="879376713" sldId="284"/>
        </pc:sldMkLst>
        <pc:spChg chg="mod">
          <ac:chgData name="Glatt, Hannah" userId="03d14ea4-e2cd-48c3-824c-89924a6dc6d5" providerId="ADAL" clId="{035445D5-BBD9-E948-9AA2-7397BA1C6862}" dt="2021-06-09T14:44:36.482" v="709" actId="20577"/>
          <ac:spMkLst>
            <pc:docMk/>
            <pc:sldMk cId="879376713" sldId="284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4:34.298" v="707" actId="20577"/>
          <ac:spMkLst>
            <pc:docMk/>
            <pc:sldMk cId="879376713" sldId="284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1:29.106" v="1097" actId="2696"/>
        <pc:sldMkLst>
          <pc:docMk/>
          <pc:sldMk cId="434928393" sldId="285"/>
        </pc:sldMkLst>
        <pc:spChg chg="mod">
          <ac:chgData name="Glatt, Hannah" userId="03d14ea4-e2cd-48c3-824c-89924a6dc6d5" providerId="ADAL" clId="{035445D5-BBD9-E948-9AA2-7397BA1C6862}" dt="2021-06-09T14:44:46.037" v="714" actId="20577"/>
          <ac:spMkLst>
            <pc:docMk/>
            <pc:sldMk cId="434928393" sldId="285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4:43.865" v="712" actId="20577"/>
          <ac:spMkLst>
            <pc:docMk/>
            <pc:sldMk cId="434928393" sldId="285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1:44.804" v="1107" actId="2696"/>
        <pc:sldMkLst>
          <pc:docMk/>
          <pc:sldMk cId="108587417" sldId="286"/>
        </pc:sldMkLst>
        <pc:spChg chg="mod">
          <ac:chgData name="Glatt, Hannah" userId="03d14ea4-e2cd-48c3-824c-89924a6dc6d5" providerId="ADAL" clId="{035445D5-BBD9-E948-9AA2-7397BA1C6862}" dt="2021-06-09T14:44:54.533" v="719" actId="20577"/>
          <ac:spMkLst>
            <pc:docMk/>
            <pc:sldMk cId="108587417" sldId="286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4:52.202" v="717" actId="20577"/>
          <ac:spMkLst>
            <pc:docMk/>
            <pc:sldMk cId="108587417" sldId="286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1:54.086" v="1113" actId="2696"/>
        <pc:sldMkLst>
          <pc:docMk/>
          <pc:sldMk cId="3979337769" sldId="287"/>
        </pc:sldMkLst>
        <pc:spChg chg="mod">
          <ac:chgData name="Glatt, Hannah" userId="03d14ea4-e2cd-48c3-824c-89924a6dc6d5" providerId="ADAL" clId="{035445D5-BBD9-E948-9AA2-7397BA1C6862}" dt="2021-06-09T14:45:01.540" v="724" actId="20577"/>
          <ac:spMkLst>
            <pc:docMk/>
            <pc:sldMk cId="3979337769" sldId="287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4:59.706" v="722" actId="20577"/>
          <ac:spMkLst>
            <pc:docMk/>
            <pc:sldMk cId="3979337769" sldId="287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2:04.927" v="1119" actId="2696"/>
        <pc:sldMkLst>
          <pc:docMk/>
          <pc:sldMk cId="3238553847" sldId="288"/>
        </pc:sldMkLst>
        <pc:spChg chg="mod">
          <ac:chgData name="Glatt, Hannah" userId="03d14ea4-e2cd-48c3-824c-89924a6dc6d5" providerId="ADAL" clId="{035445D5-BBD9-E948-9AA2-7397BA1C6862}" dt="2021-06-09T14:45:08.637" v="729" actId="20577"/>
          <ac:spMkLst>
            <pc:docMk/>
            <pc:sldMk cId="3238553847" sldId="288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5:06.211" v="727" actId="20577"/>
          <ac:spMkLst>
            <pc:docMk/>
            <pc:sldMk cId="3238553847" sldId="288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2:15.803" v="1125" actId="2696"/>
        <pc:sldMkLst>
          <pc:docMk/>
          <pc:sldMk cId="1640051040" sldId="289"/>
        </pc:sldMkLst>
        <pc:spChg chg="mod">
          <ac:chgData name="Glatt, Hannah" userId="03d14ea4-e2cd-48c3-824c-89924a6dc6d5" providerId="ADAL" clId="{035445D5-BBD9-E948-9AA2-7397BA1C6862}" dt="2021-06-09T14:45:16.550" v="736" actId="20577"/>
          <ac:spMkLst>
            <pc:docMk/>
            <pc:sldMk cId="1640051040" sldId="289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5:15.119" v="734" actId="20577"/>
          <ac:spMkLst>
            <pc:docMk/>
            <pc:sldMk cId="1640051040" sldId="289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2:27.625" v="1131" actId="2696"/>
        <pc:sldMkLst>
          <pc:docMk/>
          <pc:sldMk cId="1472960204" sldId="290"/>
        </pc:sldMkLst>
        <pc:spChg chg="mod">
          <ac:chgData name="Glatt, Hannah" userId="03d14ea4-e2cd-48c3-824c-89924a6dc6d5" providerId="ADAL" clId="{035445D5-BBD9-E948-9AA2-7397BA1C6862}" dt="2021-06-09T14:45:36.687" v="744" actId="20577"/>
          <ac:spMkLst>
            <pc:docMk/>
            <pc:sldMk cId="1472960204" sldId="290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5:21.874" v="739" actId="20577"/>
          <ac:spMkLst>
            <pc:docMk/>
            <pc:sldMk cId="1472960204" sldId="290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2:38.952" v="1137" actId="2696"/>
        <pc:sldMkLst>
          <pc:docMk/>
          <pc:sldMk cId="2257621292" sldId="291"/>
        </pc:sldMkLst>
        <pc:spChg chg="mod">
          <ac:chgData name="Glatt, Hannah" userId="03d14ea4-e2cd-48c3-824c-89924a6dc6d5" providerId="ADAL" clId="{035445D5-BBD9-E948-9AA2-7397BA1C6862}" dt="2021-06-09T14:45:40.434" v="746" actId="20577"/>
          <ac:spMkLst>
            <pc:docMk/>
            <pc:sldMk cId="2257621292" sldId="291"/>
            <ac:spMk id="31" creationId="{00000000-0000-0000-0000-000000000000}"/>
          </ac:spMkLst>
        </pc:spChg>
      </pc:sldChg>
      <pc:sldChg chg="modSp add del mod">
        <pc:chgData name="Glatt, Hannah" userId="03d14ea4-e2cd-48c3-824c-89924a6dc6d5" providerId="ADAL" clId="{035445D5-BBD9-E948-9AA2-7397BA1C6862}" dt="2021-06-09T15:12:41.761" v="1138" actId="2696"/>
        <pc:sldMkLst>
          <pc:docMk/>
          <pc:sldMk cId="2384755036" sldId="292"/>
        </pc:sldMkLst>
        <pc:spChg chg="mod">
          <ac:chgData name="Glatt, Hannah" userId="03d14ea4-e2cd-48c3-824c-89924a6dc6d5" providerId="ADAL" clId="{035445D5-BBD9-E948-9AA2-7397BA1C6862}" dt="2021-06-09T14:45:50.994" v="754" actId="20577"/>
          <ac:spMkLst>
            <pc:docMk/>
            <pc:sldMk cId="2384755036" sldId="292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4:45:48.544" v="751" actId="14100"/>
          <ac:spMkLst>
            <pc:docMk/>
            <pc:sldMk cId="2384755036" sldId="292"/>
            <ac:spMk id="31" creationId="{00000000-0000-0000-0000-000000000000}"/>
          </ac:spMkLst>
        </pc:spChg>
      </pc:sldChg>
      <pc:sldChg chg="addSp delSp modSp new mod">
        <pc:chgData name="Glatt, Hannah" userId="03d14ea4-e2cd-48c3-824c-89924a6dc6d5" providerId="ADAL" clId="{035445D5-BBD9-E948-9AA2-7397BA1C6862}" dt="2021-06-09T15:05:29.203" v="1045" actId="113"/>
        <pc:sldMkLst>
          <pc:docMk/>
          <pc:sldMk cId="616269065" sldId="293"/>
        </pc:sldMkLst>
        <pc:spChg chg="add mod">
          <ac:chgData name="Glatt, Hannah" userId="03d14ea4-e2cd-48c3-824c-89924a6dc6d5" providerId="ADAL" clId="{035445D5-BBD9-E948-9AA2-7397BA1C6862}" dt="2021-06-09T14:46:40.725" v="763" actId="14100"/>
          <ac:spMkLst>
            <pc:docMk/>
            <pc:sldMk cId="616269065" sldId="293"/>
            <ac:spMk id="2" creationId="{8A99B173-D610-6A41-A115-4901EF0BDA51}"/>
          </ac:spMkLst>
        </pc:spChg>
        <pc:spChg chg="add mod">
          <ac:chgData name="Glatt, Hannah" userId="03d14ea4-e2cd-48c3-824c-89924a6dc6d5" providerId="ADAL" clId="{035445D5-BBD9-E948-9AA2-7397BA1C6862}" dt="2021-06-09T14:48:06.190" v="771" actId="2085"/>
          <ac:spMkLst>
            <pc:docMk/>
            <pc:sldMk cId="616269065" sldId="293"/>
            <ac:spMk id="4" creationId="{F89A14BC-B418-1A4D-82C0-03D3CCC659BA}"/>
          </ac:spMkLst>
        </pc:spChg>
        <pc:spChg chg="add mod">
          <ac:chgData name="Glatt, Hannah" userId="03d14ea4-e2cd-48c3-824c-89924a6dc6d5" providerId="ADAL" clId="{035445D5-BBD9-E948-9AA2-7397BA1C6862}" dt="2021-06-09T15:05:05.559" v="1033" actId="113"/>
          <ac:spMkLst>
            <pc:docMk/>
            <pc:sldMk cId="616269065" sldId="293"/>
            <ac:spMk id="5" creationId="{1FF7043B-37DC-2344-986A-DE929144908D}"/>
          </ac:spMkLst>
        </pc:spChg>
        <pc:spChg chg="add mod">
          <ac:chgData name="Glatt, Hannah" userId="03d14ea4-e2cd-48c3-824c-89924a6dc6d5" providerId="ADAL" clId="{035445D5-BBD9-E948-9AA2-7397BA1C6862}" dt="2021-06-09T15:05:21.066" v="1041" actId="113"/>
          <ac:spMkLst>
            <pc:docMk/>
            <pc:sldMk cId="616269065" sldId="293"/>
            <ac:spMk id="6" creationId="{AA235F03-3D8B-B446-9D10-2697921DAD7D}"/>
          </ac:spMkLst>
        </pc:spChg>
        <pc:spChg chg="add del mod">
          <ac:chgData name="Glatt, Hannah" userId="03d14ea4-e2cd-48c3-824c-89924a6dc6d5" providerId="ADAL" clId="{035445D5-BBD9-E948-9AA2-7397BA1C6862}" dt="2021-06-09T14:49:07.276" v="786" actId="478"/>
          <ac:spMkLst>
            <pc:docMk/>
            <pc:sldMk cId="616269065" sldId="293"/>
            <ac:spMk id="7" creationId="{31ADF694-0615-9F43-AD70-A666438B69D8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8" creationId="{80EA3D1A-98D9-7041-8153-65C1F20D42B0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9" creationId="{F1E7AC56-D75E-C744-94F7-60A43FC87613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10" creationId="{D0487F0B-1D2A-F245-8A07-8BB72C78CFBD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11" creationId="{4FB0E85A-BCE0-9E4E-92A6-AB38A9529269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12" creationId="{EF132598-53B4-8E4B-B0A3-58BA0CE33A91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13" creationId="{A5AC1C09-1FD4-4B42-9764-53AEDAC2F210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14" creationId="{14A9C7B5-642D-3F4C-924A-09C7F1A030B1}"/>
          </ac:spMkLst>
        </pc:spChg>
        <pc:spChg chg="add del mod">
          <ac:chgData name="Glatt, Hannah" userId="03d14ea4-e2cd-48c3-824c-89924a6dc6d5" providerId="ADAL" clId="{035445D5-BBD9-E948-9AA2-7397BA1C6862}" dt="2021-06-09T14:50:34.339" v="805" actId="478"/>
          <ac:spMkLst>
            <pc:docMk/>
            <pc:sldMk cId="616269065" sldId="293"/>
            <ac:spMk id="15" creationId="{8E23E99C-7220-CA49-9FBF-FA14FB713510}"/>
          </ac:spMkLst>
        </pc:spChg>
        <pc:spChg chg="add mod">
          <ac:chgData name="Glatt, Hannah" userId="03d14ea4-e2cd-48c3-824c-89924a6dc6d5" providerId="ADAL" clId="{035445D5-BBD9-E948-9AA2-7397BA1C6862}" dt="2021-06-09T15:05:07.601" v="1034" actId="113"/>
          <ac:spMkLst>
            <pc:docMk/>
            <pc:sldMk cId="616269065" sldId="293"/>
            <ac:spMk id="16" creationId="{E7C832CA-74E5-6C4E-9289-F1E83D8D63A9}"/>
          </ac:spMkLst>
        </pc:spChg>
        <pc:spChg chg="add mod">
          <ac:chgData name="Glatt, Hannah" userId="03d14ea4-e2cd-48c3-824c-89924a6dc6d5" providerId="ADAL" clId="{035445D5-BBD9-E948-9AA2-7397BA1C6862}" dt="2021-06-09T15:05:23.426" v="1042" actId="113"/>
          <ac:spMkLst>
            <pc:docMk/>
            <pc:sldMk cId="616269065" sldId="293"/>
            <ac:spMk id="17" creationId="{27DAD260-1EAD-914F-8C5D-B2E2E474EE3A}"/>
          </ac:spMkLst>
        </pc:spChg>
        <pc:spChg chg="add mod">
          <ac:chgData name="Glatt, Hannah" userId="03d14ea4-e2cd-48c3-824c-89924a6dc6d5" providerId="ADAL" clId="{035445D5-BBD9-E948-9AA2-7397BA1C6862}" dt="2021-06-09T15:05:09.092" v="1035" actId="113"/>
          <ac:spMkLst>
            <pc:docMk/>
            <pc:sldMk cId="616269065" sldId="293"/>
            <ac:spMk id="18" creationId="{ADBBBCB6-4A93-2147-B5D0-59EABF690632}"/>
          </ac:spMkLst>
        </pc:spChg>
        <pc:spChg chg="add mod">
          <ac:chgData name="Glatt, Hannah" userId="03d14ea4-e2cd-48c3-824c-89924a6dc6d5" providerId="ADAL" clId="{035445D5-BBD9-E948-9AA2-7397BA1C6862}" dt="2021-06-09T15:05:25.770" v="1043" actId="113"/>
          <ac:spMkLst>
            <pc:docMk/>
            <pc:sldMk cId="616269065" sldId="293"/>
            <ac:spMk id="19" creationId="{D84478BF-03BF-E84D-87FA-3E957DAF9206}"/>
          </ac:spMkLst>
        </pc:spChg>
        <pc:spChg chg="add mod">
          <ac:chgData name="Glatt, Hannah" userId="03d14ea4-e2cd-48c3-824c-89924a6dc6d5" providerId="ADAL" clId="{035445D5-BBD9-E948-9AA2-7397BA1C6862}" dt="2021-06-09T15:05:10.867" v="1036" actId="113"/>
          <ac:spMkLst>
            <pc:docMk/>
            <pc:sldMk cId="616269065" sldId="293"/>
            <ac:spMk id="20" creationId="{35D577D7-9B92-AA4F-8F2A-5EDB2AB90098}"/>
          </ac:spMkLst>
        </pc:spChg>
        <pc:spChg chg="add mod">
          <ac:chgData name="Glatt, Hannah" userId="03d14ea4-e2cd-48c3-824c-89924a6dc6d5" providerId="ADAL" clId="{035445D5-BBD9-E948-9AA2-7397BA1C6862}" dt="2021-06-09T15:05:27.227" v="1044" actId="113"/>
          <ac:spMkLst>
            <pc:docMk/>
            <pc:sldMk cId="616269065" sldId="293"/>
            <ac:spMk id="21" creationId="{FC7BF5C5-BA47-054B-80A0-855F9E76924B}"/>
          </ac:spMkLst>
        </pc:spChg>
        <pc:spChg chg="add mod">
          <ac:chgData name="Glatt, Hannah" userId="03d14ea4-e2cd-48c3-824c-89924a6dc6d5" providerId="ADAL" clId="{035445D5-BBD9-E948-9AA2-7397BA1C6862}" dt="2021-06-09T15:05:12.331" v="1037" actId="113"/>
          <ac:spMkLst>
            <pc:docMk/>
            <pc:sldMk cId="616269065" sldId="293"/>
            <ac:spMk id="22" creationId="{2C8C2D83-DD4F-C048-A299-C312A83E78A5}"/>
          </ac:spMkLst>
        </pc:spChg>
        <pc:spChg chg="add mod">
          <ac:chgData name="Glatt, Hannah" userId="03d14ea4-e2cd-48c3-824c-89924a6dc6d5" providerId="ADAL" clId="{035445D5-BBD9-E948-9AA2-7397BA1C6862}" dt="2021-06-09T15:05:29.203" v="1045" actId="113"/>
          <ac:spMkLst>
            <pc:docMk/>
            <pc:sldMk cId="616269065" sldId="293"/>
            <ac:spMk id="23" creationId="{A0D0D28E-432C-DA49-8B28-FF5733F6BD9B}"/>
          </ac:spMkLst>
        </pc:spChg>
        <pc:graphicFrameChg chg="add del">
          <ac:chgData name="Glatt, Hannah" userId="03d14ea4-e2cd-48c3-824c-89924a6dc6d5" providerId="ADAL" clId="{035445D5-BBD9-E948-9AA2-7397BA1C6862}" dt="2021-06-09T14:47:33.585" v="765" actId="478"/>
          <ac:graphicFrameMkLst>
            <pc:docMk/>
            <pc:sldMk cId="616269065" sldId="293"/>
            <ac:graphicFrameMk id="3" creationId="{133F13E0-5AA9-DE4D-8E20-E9910A387D5F}"/>
          </ac:graphicFrameMkLst>
        </pc:graphicFrameChg>
      </pc:sldChg>
      <pc:sldChg chg="modSp add mod">
        <pc:chgData name="Glatt, Hannah" userId="03d14ea4-e2cd-48c3-824c-89924a6dc6d5" providerId="ADAL" clId="{035445D5-BBD9-E948-9AA2-7397BA1C6862}" dt="2021-06-09T15:11:23.979" v="1095" actId="20577"/>
        <pc:sldMkLst>
          <pc:docMk/>
          <pc:sldMk cId="227305790" sldId="294"/>
        </pc:sldMkLst>
        <pc:spChg chg="mod">
          <ac:chgData name="Glatt, Hannah" userId="03d14ea4-e2cd-48c3-824c-89924a6dc6d5" providerId="ADAL" clId="{035445D5-BBD9-E948-9AA2-7397BA1C6862}" dt="2021-06-09T15:11:23.979" v="1095" actId="20577"/>
          <ac:spMkLst>
            <pc:docMk/>
            <pc:sldMk cId="227305790" sldId="294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1:22.291" v="1093" actId="20577"/>
          <ac:spMkLst>
            <pc:docMk/>
            <pc:sldMk cId="227305790" sldId="294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1:33.948" v="1101" actId="20577"/>
        <pc:sldMkLst>
          <pc:docMk/>
          <pc:sldMk cId="2481320701" sldId="295"/>
        </pc:sldMkLst>
        <pc:spChg chg="mod">
          <ac:chgData name="Glatt, Hannah" userId="03d14ea4-e2cd-48c3-824c-89924a6dc6d5" providerId="ADAL" clId="{035445D5-BBD9-E948-9AA2-7397BA1C6862}" dt="2021-06-09T15:11:33.948" v="1101" actId="20577"/>
          <ac:spMkLst>
            <pc:docMk/>
            <pc:sldMk cId="2481320701" sldId="295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1:32.277" v="1099" actId="20577"/>
          <ac:spMkLst>
            <pc:docMk/>
            <pc:sldMk cId="2481320701" sldId="295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1:41.373" v="1106" actId="20577"/>
        <pc:sldMkLst>
          <pc:docMk/>
          <pc:sldMk cId="2544399243" sldId="296"/>
        </pc:sldMkLst>
        <pc:spChg chg="mod">
          <ac:chgData name="Glatt, Hannah" userId="03d14ea4-e2cd-48c3-824c-89924a6dc6d5" providerId="ADAL" clId="{035445D5-BBD9-E948-9AA2-7397BA1C6862}" dt="2021-06-09T15:11:41.373" v="1106" actId="20577"/>
          <ac:spMkLst>
            <pc:docMk/>
            <pc:sldMk cId="2544399243" sldId="296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1:39.750" v="1104" actId="20577"/>
          <ac:spMkLst>
            <pc:docMk/>
            <pc:sldMk cId="2544399243" sldId="296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1:50.882" v="1112" actId="20577"/>
        <pc:sldMkLst>
          <pc:docMk/>
          <pc:sldMk cId="2977778295" sldId="297"/>
        </pc:sldMkLst>
        <pc:spChg chg="mod">
          <ac:chgData name="Glatt, Hannah" userId="03d14ea4-e2cd-48c3-824c-89924a6dc6d5" providerId="ADAL" clId="{035445D5-BBD9-E948-9AA2-7397BA1C6862}" dt="2021-06-09T15:11:50.882" v="1112" actId="20577"/>
          <ac:spMkLst>
            <pc:docMk/>
            <pc:sldMk cId="2977778295" sldId="297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1:49.074" v="1110" actId="20577"/>
          <ac:spMkLst>
            <pc:docMk/>
            <pc:sldMk cId="2977778295" sldId="297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2:01.508" v="1118" actId="20577"/>
        <pc:sldMkLst>
          <pc:docMk/>
          <pc:sldMk cId="3117968296" sldId="298"/>
        </pc:sldMkLst>
        <pc:spChg chg="mod">
          <ac:chgData name="Glatt, Hannah" userId="03d14ea4-e2cd-48c3-824c-89924a6dc6d5" providerId="ADAL" clId="{035445D5-BBD9-E948-9AA2-7397BA1C6862}" dt="2021-06-09T15:12:01.508" v="1118" actId="20577"/>
          <ac:spMkLst>
            <pc:docMk/>
            <pc:sldMk cId="3117968296" sldId="298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1:59.704" v="1116" actId="20577"/>
          <ac:spMkLst>
            <pc:docMk/>
            <pc:sldMk cId="3117968296" sldId="298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2:12.490" v="1124" actId="20577"/>
        <pc:sldMkLst>
          <pc:docMk/>
          <pc:sldMk cId="553169744" sldId="299"/>
        </pc:sldMkLst>
        <pc:spChg chg="mod">
          <ac:chgData name="Glatt, Hannah" userId="03d14ea4-e2cd-48c3-824c-89924a6dc6d5" providerId="ADAL" clId="{035445D5-BBD9-E948-9AA2-7397BA1C6862}" dt="2021-06-09T15:12:12.490" v="1124" actId="20577"/>
          <ac:spMkLst>
            <pc:docMk/>
            <pc:sldMk cId="553169744" sldId="299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2:10.341" v="1122" actId="20577"/>
          <ac:spMkLst>
            <pc:docMk/>
            <pc:sldMk cId="553169744" sldId="299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2:23.124" v="1130" actId="20577"/>
        <pc:sldMkLst>
          <pc:docMk/>
          <pc:sldMk cId="2169056044" sldId="300"/>
        </pc:sldMkLst>
        <pc:spChg chg="mod">
          <ac:chgData name="Glatt, Hannah" userId="03d14ea4-e2cd-48c3-824c-89924a6dc6d5" providerId="ADAL" clId="{035445D5-BBD9-E948-9AA2-7397BA1C6862}" dt="2021-06-09T15:12:23.124" v="1130" actId="20577"/>
          <ac:spMkLst>
            <pc:docMk/>
            <pc:sldMk cId="2169056044" sldId="300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2:21.554" v="1128" actId="20577"/>
          <ac:spMkLst>
            <pc:docMk/>
            <pc:sldMk cId="2169056044" sldId="300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2:34.180" v="1136" actId="20577"/>
        <pc:sldMkLst>
          <pc:docMk/>
          <pc:sldMk cId="2827001840" sldId="301"/>
        </pc:sldMkLst>
        <pc:spChg chg="mod">
          <ac:chgData name="Glatt, Hannah" userId="03d14ea4-e2cd-48c3-824c-89924a6dc6d5" providerId="ADAL" clId="{035445D5-BBD9-E948-9AA2-7397BA1C6862}" dt="2021-06-09T15:12:34.180" v="1136" actId="20577"/>
          <ac:spMkLst>
            <pc:docMk/>
            <pc:sldMk cId="2827001840" sldId="301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2:32.471" v="1134" actId="20577"/>
          <ac:spMkLst>
            <pc:docMk/>
            <pc:sldMk cId="2827001840" sldId="301"/>
            <ac:spMk id="31" creationId="{00000000-0000-0000-0000-000000000000}"/>
          </ac:spMkLst>
        </pc:spChg>
      </pc:sldChg>
      <pc:sldChg chg="modSp add mod">
        <pc:chgData name="Glatt, Hannah" userId="03d14ea4-e2cd-48c3-824c-89924a6dc6d5" providerId="ADAL" clId="{035445D5-BBD9-E948-9AA2-7397BA1C6862}" dt="2021-06-09T15:12:52.307" v="1146" actId="20577"/>
        <pc:sldMkLst>
          <pc:docMk/>
          <pc:sldMk cId="533068590" sldId="302"/>
        </pc:sldMkLst>
        <pc:spChg chg="mod">
          <ac:chgData name="Glatt, Hannah" userId="03d14ea4-e2cd-48c3-824c-89924a6dc6d5" providerId="ADAL" clId="{035445D5-BBD9-E948-9AA2-7397BA1C6862}" dt="2021-06-09T15:12:52.307" v="1146" actId="20577"/>
          <ac:spMkLst>
            <pc:docMk/>
            <pc:sldMk cId="533068590" sldId="302"/>
            <ac:spMk id="5" creationId="{C314D451-B5BB-CE4A-9CF5-E673D2978E13}"/>
          </ac:spMkLst>
        </pc:spChg>
        <pc:spChg chg="mod">
          <ac:chgData name="Glatt, Hannah" userId="03d14ea4-e2cd-48c3-824c-89924a6dc6d5" providerId="ADAL" clId="{035445D5-BBD9-E948-9AA2-7397BA1C6862}" dt="2021-06-09T15:12:50.547" v="1143" actId="14100"/>
          <ac:spMkLst>
            <pc:docMk/>
            <pc:sldMk cId="533068590" sldId="302"/>
            <ac:spMk id="31" creationId="{00000000-0000-0000-0000-000000000000}"/>
          </ac:spMkLst>
        </pc:spChg>
      </pc:sldChg>
    </pc:docChg>
  </pc:docChgLst>
  <pc:docChgLst>
    <pc:chgData name="Glatt, Hannah" userId="S::hglatt@wcupa.edu::03d14ea4-e2cd-48c3-824c-89924a6dc6d5" providerId="AD" clId="Web-{DC2109DC-5538-6168-9F1E-4AA255E0D4A9}"/>
    <pc:docChg chg="modSld">
      <pc:chgData name="Glatt, Hannah" userId="S::hglatt@wcupa.edu::03d14ea4-e2cd-48c3-824c-89924a6dc6d5" providerId="AD" clId="Web-{DC2109DC-5538-6168-9F1E-4AA255E0D4A9}" dt="2021-06-10T17:47:47.724" v="47" actId="20577"/>
      <pc:docMkLst>
        <pc:docMk/>
      </pc:docMkLst>
      <pc:sldChg chg="modSp">
        <pc:chgData name="Glatt, Hannah" userId="S::hglatt@wcupa.edu::03d14ea4-e2cd-48c3-824c-89924a6dc6d5" providerId="AD" clId="Web-{DC2109DC-5538-6168-9F1E-4AA255E0D4A9}" dt="2021-06-10T17:47:47.724" v="47" actId="20577"/>
        <pc:sldMkLst>
          <pc:docMk/>
          <pc:sldMk cId="3514951038" sldId="257"/>
        </pc:sldMkLst>
        <pc:spChg chg="mod">
          <ac:chgData name="Glatt, Hannah" userId="S::hglatt@wcupa.edu::03d14ea4-e2cd-48c3-824c-89924a6dc6d5" providerId="AD" clId="Web-{DC2109DC-5538-6168-9F1E-4AA255E0D4A9}" dt="2021-06-10T17:47:47.724" v="47" actId="20577"/>
          <ac:spMkLst>
            <pc:docMk/>
            <pc:sldMk cId="3514951038" sldId="257"/>
            <ac:spMk id="19" creationId="{101B2EE4-6AE1-6448-BCFB-95C5F6EBBDC2}"/>
          </ac:spMkLst>
        </pc:spChg>
      </pc:sldChg>
    </pc:docChg>
  </pc:docChgLst>
  <pc:docChgLst>
    <pc:chgData name="Glatt, Hannah" userId="03d14ea4-e2cd-48c3-824c-89924a6dc6d5" providerId="ADAL" clId="{EB7D490E-8F36-2440-90EE-062620E0600A}"/>
    <pc:docChg chg="undo custSel addSld delSld modSld delSection modSection">
      <pc:chgData name="Glatt, Hannah" userId="03d14ea4-e2cd-48c3-824c-89924a6dc6d5" providerId="ADAL" clId="{EB7D490E-8F36-2440-90EE-062620E0600A}" dt="2021-06-14T16:11:24.446" v="2609"/>
      <pc:docMkLst>
        <pc:docMk/>
      </pc:docMkLst>
      <pc:sldChg chg="modSp mod">
        <pc:chgData name="Glatt, Hannah" userId="03d14ea4-e2cd-48c3-824c-89924a6dc6d5" providerId="ADAL" clId="{EB7D490E-8F36-2440-90EE-062620E0600A}" dt="2021-06-10T13:22:11.156" v="57" actId="313"/>
        <pc:sldMkLst>
          <pc:docMk/>
          <pc:sldMk cId="2424625505" sldId="256"/>
        </pc:sldMkLst>
        <pc:spChg chg="mod">
          <ac:chgData name="Glatt, Hannah" userId="03d14ea4-e2cd-48c3-824c-89924a6dc6d5" providerId="ADAL" clId="{EB7D490E-8F36-2440-90EE-062620E0600A}" dt="2021-06-10T13:21:53.806" v="16" actId="20577"/>
          <ac:spMkLst>
            <pc:docMk/>
            <pc:sldMk cId="2424625505" sldId="256"/>
            <ac:spMk id="4" creationId="{85CA461B-A88B-4917-A002-B3E1215F3129}"/>
          </ac:spMkLst>
        </pc:spChg>
        <pc:spChg chg="mod">
          <ac:chgData name="Glatt, Hannah" userId="03d14ea4-e2cd-48c3-824c-89924a6dc6d5" providerId="ADAL" clId="{EB7D490E-8F36-2440-90EE-062620E0600A}" dt="2021-06-10T13:22:11.156" v="57" actId="313"/>
          <ac:spMkLst>
            <pc:docMk/>
            <pc:sldMk cId="2424625505" sldId="256"/>
            <ac:spMk id="6" creationId="{17EF019A-7E11-4FDB-AC66-00D00EF394C0}"/>
          </ac:spMkLst>
        </pc:spChg>
      </pc:sldChg>
      <pc:sldChg chg="modSp mod">
        <pc:chgData name="Glatt, Hannah" userId="03d14ea4-e2cd-48c3-824c-89924a6dc6d5" providerId="ADAL" clId="{EB7D490E-8F36-2440-90EE-062620E0600A}" dt="2021-06-10T14:49:57.868" v="1429" actId="20577"/>
        <pc:sldMkLst>
          <pc:docMk/>
          <pc:sldMk cId="3514951038" sldId="257"/>
        </pc:sldMkLst>
        <pc:spChg chg="mod">
          <ac:chgData name="Glatt, Hannah" userId="03d14ea4-e2cd-48c3-824c-89924a6dc6d5" providerId="ADAL" clId="{EB7D490E-8F36-2440-90EE-062620E0600A}" dt="2021-06-10T13:27:22.874" v="292" actId="1076"/>
          <ac:spMkLst>
            <pc:docMk/>
            <pc:sldMk cId="3514951038" sldId="257"/>
            <ac:spMk id="6" creationId="{7CD0C813-FAA5-214E-96CA-06CB9E87EE7E}"/>
          </ac:spMkLst>
        </pc:spChg>
        <pc:spChg chg="mod">
          <ac:chgData name="Glatt, Hannah" userId="03d14ea4-e2cd-48c3-824c-89924a6dc6d5" providerId="ADAL" clId="{EB7D490E-8F36-2440-90EE-062620E0600A}" dt="2021-06-10T13:27:16.469" v="290" actId="1076"/>
          <ac:spMkLst>
            <pc:docMk/>
            <pc:sldMk cId="3514951038" sldId="257"/>
            <ac:spMk id="7" creationId="{18A87BFD-F2ED-B542-AA43-4E17C6A00795}"/>
          </ac:spMkLst>
        </pc:spChg>
        <pc:spChg chg="mod">
          <ac:chgData name="Glatt, Hannah" userId="03d14ea4-e2cd-48c3-824c-89924a6dc6d5" providerId="ADAL" clId="{EB7D490E-8F36-2440-90EE-062620E0600A}" dt="2021-06-10T14:49:57.868" v="1429" actId="20577"/>
          <ac:spMkLst>
            <pc:docMk/>
            <pc:sldMk cId="3514951038" sldId="257"/>
            <ac:spMk id="19" creationId="{101B2EE4-6AE1-6448-BCFB-95C5F6EBBDC2}"/>
          </ac:spMkLst>
        </pc:spChg>
      </pc:sldChg>
      <pc:sldChg chg="modSp mod">
        <pc:chgData name="Glatt, Hannah" userId="03d14ea4-e2cd-48c3-824c-89924a6dc6d5" providerId="ADAL" clId="{EB7D490E-8F36-2440-90EE-062620E0600A}" dt="2021-06-10T14:52:14.777" v="1476" actId="20577"/>
        <pc:sldMkLst>
          <pc:docMk/>
          <pc:sldMk cId="1749117960" sldId="275"/>
        </pc:sldMkLst>
        <pc:spChg chg="mod">
          <ac:chgData name="Glatt, Hannah" userId="03d14ea4-e2cd-48c3-824c-89924a6dc6d5" providerId="ADAL" clId="{EB7D490E-8F36-2440-90EE-062620E0600A}" dt="2021-06-10T14:52:14.777" v="1476" actId="20577"/>
          <ac:spMkLst>
            <pc:docMk/>
            <pc:sldMk cId="1749117960" sldId="275"/>
            <ac:spMk id="6" creationId="{17EF019A-7E11-4FDB-AC66-00D00EF394C0}"/>
          </ac:spMkLst>
        </pc:spChg>
      </pc:sldChg>
      <pc:sldChg chg="modSp mod">
        <pc:chgData name="Glatt, Hannah" userId="03d14ea4-e2cd-48c3-824c-89924a6dc6d5" providerId="ADAL" clId="{EB7D490E-8F36-2440-90EE-062620E0600A}" dt="2021-06-10T13:28:02.720" v="303" actId="20577"/>
        <pc:sldMkLst>
          <pc:docMk/>
          <pc:sldMk cId="1242561711" sldId="283"/>
        </pc:sldMkLst>
        <pc:spChg chg="mod">
          <ac:chgData name="Glatt, Hannah" userId="03d14ea4-e2cd-48c3-824c-89924a6dc6d5" providerId="ADAL" clId="{EB7D490E-8F36-2440-90EE-062620E0600A}" dt="2021-06-10T13:28:02.720" v="303" actId="20577"/>
          <ac:spMkLst>
            <pc:docMk/>
            <pc:sldMk cId="1242561711" sldId="283"/>
            <ac:spMk id="11" creationId="{58C0CDD5-7F30-0A4F-80BA-16744ECA750E}"/>
          </ac:spMkLst>
        </pc:spChg>
        <pc:spChg chg="mod">
          <ac:chgData name="Glatt, Hannah" userId="03d14ea4-e2cd-48c3-824c-89924a6dc6d5" providerId="ADAL" clId="{EB7D490E-8F36-2440-90EE-062620E0600A}" dt="2021-06-10T13:27:59.267" v="299" actId="20577"/>
          <ac:spMkLst>
            <pc:docMk/>
            <pc:sldMk cId="1242561711" sldId="283"/>
            <ac:spMk id="12" creationId="{8E8A457B-EBC9-094C-9956-02E2C2B8DABC}"/>
          </ac:spMkLst>
        </pc:spChg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616269065" sldId="293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332768128" sldId="304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056498826" sldId="305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151570999" sldId="306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030009335" sldId="307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509908425" sldId="308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986822299" sldId="309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974131721" sldId="310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599456141" sldId="311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819886387" sldId="312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4088671692" sldId="313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220334883" sldId="314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4200910308" sldId="315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393821946" sldId="316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651989342" sldId="317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445909552" sldId="318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238340075" sldId="319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063987443" sldId="320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479499946" sldId="321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593197548" sldId="322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236119737" sldId="323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944393441" sldId="324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790637449" sldId="325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336831886" sldId="326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215619872" sldId="327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755475948" sldId="328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534390751" sldId="329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824192244" sldId="330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3827930631" sldId="331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394696376" sldId="332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743548808" sldId="333"/>
        </pc:sldMkLst>
      </pc:sldChg>
      <pc:sldChg chg="del">
        <pc:chgData name="Glatt, Hannah" userId="03d14ea4-e2cd-48c3-824c-89924a6dc6d5" providerId="ADAL" clId="{EB7D490E-8F36-2440-90EE-062620E0600A}" dt="2021-06-10T13:28:30.832" v="305" actId="2696"/>
        <pc:sldMkLst>
          <pc:docMk/>
          <pc:sldMk cId="125476582" sldId="334"/>
        </pc:sldMkLst>
      </pc:sldChg>
      <pc:sldChg chg="addSp delSp modSp new mod addAnim delAnim modAnim">
        <pc:chgData name="Glatt, Hannah" userId="03d14ea4-e2cd-48c3-824c-89924a6dc6d5" providerId="ADAL" clId="{EB7D490E-8F36-2440-90EE-062620E0600A}" dt="2021-06-14T16:11:24.446" v="2609"/>
        <pc:sldMkLst>
          <pc:docMk/>
          <pc:sldMk cId="1459428404" sldId="335"/>
        </pc:sldMkLst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2" creationId="{6BFE7B44-1591-5A46-BD1A-5151578B7345}"/>
          </ac:spMkLst>
        </pc:spChg>
        <pc:spChg chg="add del mod">
          <ac:chgData name="Glatt, Hannah" userId="03d14ea4-e2cd-48c3-824c-89924a6dc6d5" providerId="ADAL" clId="{EB7D490E-8F36-2440-90EE-062620E0600A}" dt="2021-06-10T13:29:29.860" v="315" actId="478"/>
          <ac:spMkLst>
            <pc:docMk/>
            <pc:sldMk cId="1459428404" sldId="335"/>
            <ac:spMk id="3" creationId="{4F1DF528-4689-4F4F-9014-525AD40B92EC}"/>
          </ac:spMkLst>
        </pc:spChg>
        <pc:spChg chg="add mod">
          <ac:chgData name="Glatt, Hannah" userId="03d14ea4-e2cd-48c3-824c-89924a6dc6d5" providerId="ADAL" clId="{EB7D490E-8F36-2440-90EE-062620E0600A}" dt="2021-06-10T17:17:54.927" v="1778" actId="1035"/>
          <ac:spMkLst>
            <pc:docMk/>
            <pc:sldMk cId="1459428404" sldId="335"/>
            <ac:spMk id="3" creationId="{8F95444B-94AB-1443-88E8-75AA694E7AA0}"/>
          </ac:spMkLst>
        </pc:spChg>
        <pc:spChg chg="add del mod">
          <ac:chgData name="Glatt, Hannah" userId="03d14ea4-e2cd-48c3-824c-89924a6dc6d5" providerId="ADAL" clId="{EB7D490E-8F36-2440-90EE-062620E0600A}" dt="2021-06-10T13:29:29.860" v="315" actId="478"/>
          <ac:spMkLst>
            <pc:docMk/>
            <pc:sldMk cId="1459428404" sldId="335"/>
            <ac:spMk id="4" creationId="{E4CC8D25-2C15-064E-98C9-D4044E75336F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5" creationId="{4DF70AA0-1FE8-334F-BACF-60E3ED308DAC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6" creationId="{B9E0F396-AB76-CA4D-B967-9427126F138A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7" creationId="{D99E1D28-F962-1644-BD7D-F8281AB8BADE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8" creationId="{D9985123-E32A-0746-A23B-33B92E95541D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9" creationId="{FE9AA141-BB43-A74E-B1E0-A5F798084180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10" creationId="{B7D05A31-9C61-B14C-BE65-548C7A852B9A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11" creationId="{FDAEFB11-7700-8541-A195-F5421E31CCC7}"/>
          </ac:spMkLst>
        </pc:spChg>
        <pc:spChg chg="add mod">
          <ac:chgData name="Glatt, Hannah" userId="03d14ea4-e2cd-48c3-824c-89924a6dc6d5" providerId="ADAL" clId="{EB7D490E-8F36-2440-90EE-062620E0600A}" dt="2021-06-10T15:32:25.722" v="1624" actId="207"/>
          <ac:spMkLst>
            <pc:docMk/>
            <pc:sldMk cId="1459428404" sldId="335"/>
            <ac:spMk id="12" creationId="{A812E9A0-DAC0-374D-9DF6-6A1302441FC3}"/>
          </ac:spMkLst>
        </pc:spChg>
        <pc:spChg chg="add del mod">
          <ac:chgData name="Glatt, Hannah" userId="03d14ea4-e2cd-48c3-824c-89924a6dc6d5" providerId="ADAL" clId="{EB7D490E-8F36-2440-90EE-062620E0600A}" dt="2021-06-10T13:31:22.509" v="348" actId="478"/>
          <ac:spMkLst>
            <pc:docMk/>
            <pc:sldMk cId="1459428404" sldId="335"/>
            <ac:spMk id="13" creationId="{D9205DB8-A1D8-6E4B-9188-EA54909D7B0F}"/>
          </ac:spMkLst>
        </pc:spChg>
        <pc:spChg chg="add mod">
          <ac:chgData name="Glatt, Hannah" userId="03d14ea4-e2cd-48c3-824c-89924a6dc6d5" providerId="ADAL" clId="{EB7D490E-8F36-2440-90EE-062620E0600A}" dt="2021-06-10T13:32:45.288" v="383" actId="1038"/>
          <ac:spMkLst>
            <pc:docMk/>
            <pc:sldMk cId="1459428404" sldId="335"/>
            <ac:spMk id="14" creationId="{AA60F234-175B-0F41-96D9-4270E2151A15}"/>
          </ac:spMkLst>
        </pc:spChg>
        <pc:spChg chg="add mod">
          <ac:chgData name="Glatt, Hannah" userId="03d14ea4-e2cd-48c3-824c-89924a6dc6d5" providerId="ADAL" clId="{EB7D490E-8F36-2440-90EE-062620E0600A}" dt="2021-06-10T13:32:47.276" v="384" actId="1038"/>
          <ac:spMkLst>
            <pc:docMk/>
            <pc:sldMk cId="1459428404" sldId="335"/>
            <ac:spMk id="15" creationId="{C19D6F2B-B620-6E47-8F48-4DDBD6169551}"/>
          </ac:spMkLst>
        </pc:spChg>
        <pc:spChg chg="add mod">
          <ac:chgData name="Glatt, Hannah" userId="03d14ea4-e2cd-48c3-824c-89924a6dc6d5" providerId="ADAL" clId="{EB7D490E-8F36-2440-90EE-062620E0600A}" dt="2021-06-10T13:32:58.915" v="388" actId="1037"/>
          <ac:spMkLst>
            <pc:docMk/>
            <pc:sldMk cId="1459428404" sldId="335"/>
            <ac:spMk id="16" creationId="{4CFF0042-977A-2E45-B5E1-7C962FB5F928}"/>
          </ac:spMkLst>
        </pc:spChg>
        <pc:spChg chg="add mod">
          <ac:chgData name="Glatt, Hannah" userId="03d14ea4-e2cd-48c3-824c-89924a6dc6d5" providerId="ADAL" clId="{EB7D490E-8F36-2440-90EE-062620E0600A}" dt="2021-06-10T13:51:06.559" v="451" actId="1037"/>
          <ac:spMkLst>
            <pc:docMk/>
            <pc:sldMk cId="1459428404" sldId="335"/>
            <ac:spMk id="17" creationId="{5892F1EE-094B-C04A-9AC6-B1DC05D8C629}"/>
          </ac:spMkLst>
        </pc:spChg>
        <pc:spChg chg="add mod">
          <ac:chgData name="Glatt, Hannah" userId="03d14ea4-e2cd-48c3-824c-89924a6dc6d5" providerId="ADAL" clId="{EB7D490E-8F36-2440-90EE-062620E0600A}" dt="2021-06-10T13:51:06.559" v="451" actId="1037"/>
          <ac:spMkLst>
            <pc:docMk/>
            <pc:sldMk cId="1459428404" sldId="335"/>
            <ac:spMk id="18" creationId="{733FE4D1-C966-E141-8140-69D0B216892B}"/>
          </ac:spMkLst>
        </pc:spChg>
        <pc:spChg chg="add mod">
          <ac:chgData name="Glatt, Hannah" userId="03d14ea4-e2cd-48c3-824c-89924a6dc6d5" providerId="ADAL" clId="{EB7D490E-8F36-2440-90EE-062620E0600A}" dt="2021-06-10T13:51:06.559" v="451" actId="1037"/>
          <ac:spMkLst>
            <pc:docMk/>
            <pc:sldMk cId="1459428404" sldId="335"/>
            <ac:spMk id="19" creationId="{B9975AEF-D96D-C948-A84C-BA544D376159}"/>
          </ac:spMkLst>
        </pc:spChg>
        <pc:spChg chg="add mod">
          <ac:chgData name="Glatt, Hannah" userId="03d14ea4-e2cd-48c3-824c-89924a6dc6d5" providerId="ADAL" clId="{EB7D490E-8F36-2440-90EE-062620E0600A}" dt="2021-06-10T13:34:02.273" v="410" actId="20577"/>
          <ac:spMkLst>
            <pc:docMk/>
            <pc:sldMk cId="1459428404" sldId="335"/>
            <ac:spMk id="20" creationId="{9EFBD6B9-07D5-414E-80B3-7E9060B5A908}"/>
          </ac:spMkLst>
        </pc:spChg>
        <pc:spChg chg="add mod">
          <ac:chgData name="Glatt, Hannah" userId="03d14ea4-e2cd-48c3-824c-89924a6dc6d5" providerId="ADAL" clId="{EB7D490E-8F36-2440-90EE-062620E0600A}" dt="2021-06-10T13:34:04.357" v="411" actId="20577"/>
          <ac:spMkLst>
            <pc:docMk/>
            <pc:sldMk cId="1459428404" sldId="335"/>
            <ac:spMk id="21" creationId="{16390CB5-E3A7-354B-BC14-7D8BACB82AC4}"/>
          </ac:spMkLst>
        </pc:spChg>
        <pc:spChg chg="add mod">
          <ac:chgData name="Glatt, Hannah" userId="03d14ea4-e2cd-48c3-824c-89924a6dc6d5" providerId="ADAL" clId="{EB7D490E-8F36-2440-90EE-062620E0600A}" dt="2021-06-10T13:34:07.696" v="414" actId="20577"/>
          <ac:spMkLst>
            <pc:docMk/>
            <pc:sldMk cId="1459428404" sldId="335"/>
            <ac:spMk id="22" creationId="{C72878C2-84C8-FD48-B327-5E73541C767B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3" creationId="{8ABD6B31-4D19-F64B-823E-91D26CE8DFCC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4" creationId="{16F96088-1E5A-5148-B40D-3C7F60DFE163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5" creationId="{AB69611A-0C2A-F44E-964A-F13C180A8848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6" creationId="{1D8BA19B-C2CA-514C-8760-AEE3FDEACCD9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7" creationId="{F4D7DFDA-1317-5648-894D-953666F8435D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8" creationId="{6FCE27D8-0177-2140-AFC7-B6A4B2D3EFC1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29" creationId="{74421472-D033-1D47-B4E8-974F5BD18D5A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30" creationId="{F3739308-DF70-0549-B1CE-ABB904367A8C}"/>
          </ac:spMkLst>
        </pc:spChg>
        <pc:spChg chg="add mod">
          <ac:chgData name="Glatt, Hannah" userId="03d14ea4-e2cd-48c3-824c-89924a6dc6d5" providerId="ADAL" clId="{EB7D490E-8F36-2440-90EE-062620E0600A}" dt="2021-06-10T15:32:35.626" v="1625" actId="207"/>
          <ac:spMkLst>
            <pc:docMk/>
            <pc:sldMk cId="1459428404" sldId="335"/>
            <ac:spMk id="31" creationId="{505B5795-7C6D-AE4D-9E93-26DD8B124CB2}"/>
          </ac:spMkLst>
        </pc:spChg>
        <pc:spChg chg="add mod">
          <ac:chgData name="Glatt, Hannah" userId="03d14ea4-e2cd-48c3-824c-89924a6dc6d5" providerId="ADAL" clId="{EB7D490E-8F36-2440-90EE-062620E0600A}" dt="2021-06-10T14:35:43.239" v="973"/>
          <ac:spMkLst>
            <pc:docMk/>
            <pc:sldMk cId="1459428404" sldId="335"/>
            <ac:spMk id="32" creationId="{708D0021-8286-8C4B-9DEE-8BA0FA3358C0}"/>
          </ac:spMkLst>
        </pc:spChg>
        <pc:spChg chg="add mod">
          <ac:chgData name="Glatt, Hannah" userId="03d14ea4-e2cd-48c3-824c-89924a6dc6d5" providerId="ADAL" clId="{EB7D490E-8F36-2440-90EE-062620E0600A}" dt="2021-06-10T14:35:52.768" v="974"/>
          <ac:spMkLst>
            <pc:docMk/>
            <pc:sldMk cId="1459428404" sldId="335"/>
            <ac:spMk id="33" creationId="{634A33B7-4F2C-C64F-9981-EC180B95B40C}"/>
          </ac:spMkLst>
        </pc:spChg>
        <pc:spChg chg="add del mod">
          <ac:chgData name="Glatt, Hannah" userId="03d14ea4-e2cd-48c3-824c-89924a6dc6d5" providerId="ADAL" clId="{EB7D490E-8F36-2440-90EE-062620E0600A}" dt="2021-06-10T17:16:20.144" v="1750" actId="478"/>
          <ac:spMkLst>
            <pc:docMk/>
            <pc:sldMk cId="1459428404" sldId="335"/>
            <ac:spMk id="43" creationId="{449B84DD-D863-464F-A8D9-EC1EB21D5A65}"/>
          </ac:spMkLst>
        </pc:spChg>
        <pc:spChg chg="add mod">
          <ac:chgData name="Glatt, Hannah" userId="03d14ea4-e2cd-48c3-824c-89924a6dc6d5" providerId="ADAL" clId="{EB7D490E-8F36-2440-90EE-062620E0600A}" dt="2021-06-10T17:18:21.111" v="1809" actId="1076"/>
          <ac:spMkLst>
            <pc:docMk/>
            <pc:sldMk cId="1459428404" sldId="335"/>
            <ac:spMk id="44" creationId="{63602D07-926D-3348-9CEA-EE713AAD9218}"/>
          </ac:spMkLst>
        </pc:spChg>
        <pc:spChg chg="add mod">
          <ac:chgData name="Glatt, Hannah" userId="03d14ea4-e2cd-48c3-824c-89924a6dc6d5" providerId="ADAL" clId="{EB7D490E-8F36-2440-90EE-062620E0600A}" dt="2021-06-10T17:19:48.987" v="1857" actId="20577"/>
          <ac:spMkLst>
            <pc:docMk/>
            <pc:sldMk cId="1459428404" sldId="335"/>
            <ac:spMk id="45" creationId="{54B8D2A4-41EC-BD41-BA0F-F0862DD593E7}"/>
          </ac:spMkLst>
        </pc:spChg>
        <pc:spChg chg="add mod">
          <ac:chgData name="Glatt, Hannah" userId="03d14ea4-e2cd-48c3-824c-89924a6dc6d5" providerId="ADAL" clId="{EB7D490E-8F36-2440-90EE-062620E0600A}" dt="2021-06-10T17:19:26.853" v="1843" actId="20577"/>
          <ac:spMkLst>
            <pc:docMk/>
            <pc:sldMk cId="1459428404" sldId="335"/>
            <ac:spMk id="46" creationId="{24A8F5C8-FCBD-4940-B4EB-5FA6C2A576EB}"/>
          </ac:spMkLst>
        </pc:spChg>
        <pc:spChg chg="add mod">
          <ac:chgData name="Glatt, Hannah" userId="03d14ea4-e2cd-48c3-824c-89924a6dc6d5" providerId="ADAL" clId="{EB7D490E-8F36-2440-90EE-062620E0600A}" dt="2021-06-10T17:19:36.422" v="1848" actId="20577"/>
          <ac:spMkLst>
            <pc:docMk/>
            <pc:sldMk cId="1459428404" sldId="335"/>
            <ac:spMk id="47" creationId="{8618B838-162F-5D44-9120-C5D5D373A331}"/>
          </ac:spMkLst>
        </pc:spChg>
        <pc:spChg chg="add mod">
          <ac:chgData name="Glatt, Hannah" userId="03d14ea4-e2cd-48c3-824c-89924a6dc6d5" providerId="ADAL" clId="{EB7D490E-8F36-2440-90EE-062620E0600A}" dt="2021-06-10T17:19:54.994" v="1865" actId="20577"/>
          <ac:spMkLst>
            <pc:docMk/>
            <pc:sldMk cId="1459428404" sldId="335"/>
            <ac:spMk id="48" creationId="{2907FA46-5E6A-AF43-9EE6-14EF34BC42B3}"/>
          </ac:spMkLst>
        </pc:spChg>
        <pc:spChg chg="add mod">
          <ac:chgData name="Glatt, Hannah" userId="03d14ea4-e2cd-48c3-824c-89924a6dc6d5" providerId="ADAL" clId="{EB7D490E-8F36-2440-90EE-062620E0600A}" dt="2021-06-10T17:20:17.405" v="1885" actId="20577"/>
          <ac:spMkLst>
            <pc:docMk/>
            <pc:sldMk cId="1459428404" sldId="335"/>
            <ac:spMk id="49" creationId="{17186E57-48DC-9A41-97F2-9D686F2B057A}"/>
          </ac:spMkLst>
        </pc:spChg>
        <pc:spChg chg="add mod">
          <ac:chgData name="Glatt, Hannah" userId="03d14ea4-e2cd-48c3-824c-89924a6dc6d5" providerId="ADAL" clId="{EB7D490E-8F36-2440-90EE-062620E0600A}" dt="2021-06-10T17:20:33.852" v="1893" actId="20577"/>
          <ac:spMkLst>
            <pc:docMk/>
            <pc:sldMk cId="1459428404" sldId="335"/>
            <ac:spMk id="50" creationId="{DBC381D5-AC27-344B-8C9D-54F80EB55F64}"/>
          </ac:spMkLst>
        </pc:spChg>
        <pc:spChg chg="add mod">
          <ac:chgData name="Glatt, Hannah" userId="03d14ea4-e2cd-48c3-824c-89924a6dc6d5" providerId="ADAL" clId="{EB7D490E-8F36-2440-90EE-062620E0600A}" dt="2021-06-10T17:20:50.430" v="1903" actId="1076"/>
          <ac:spMkLst>
            <pc:docMk/>
            <pc:sldMk cId="1459428404" sldId="335"/>
            <ac:spMk id="51" creationId="{37F2F664-56B4-BC4D-8698-41DA46C4B9B0}"/>
          </ac:spMkLst>
        </pc:spChg>
        <pc:spChg chg="add mod">
          <ac:chgData name="Glatt, Hannah" userId="03d14ea4-e2cd-48c3-824c-89924a6dc6d5" providerId="ADAL" clId="{EB7D490E-8F36-2440-90EE-062620E0600A}" dt="2021-06-10T17:27:24.129" v="2033" actId="20577"/>
          <ac:spMkLst>
            <pc:docMk/>
            <pc:sldMk cId="1459428404" sldId="335"/>
            <ac:spMk id="52" creationId="{7F4A0407-2F66-E74C-9E33-6641D3FC5CA9}"/>
          </ac:spMkLst>
        </pc:spChg>
        <pc:picChg chg="add del mod">
          <ac:chgData name="Glatt, Hannah" userId="03d14ea4-e2cd-48c3-824c-89924a6dc6d5" providerId="ADAL" clId="{EB7D490E-8F36-2440-90EE-062620E0600A}" dt="2021-06-14T16:03:56.193" v="2606" actId="478"/>
          <ac:picMkLst>
            <pc:docMk/>
            <pc:sldMk cId="1459428404" sldId="335"/>
            <ac:picMk id="34" creationId="{C36E17E6-3CA3-E843-93B9-9B0B4A72E580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35" creationId="{A1AA5238-30B9-BC41-87B9-2DE580FE27C3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36" creationId="{744D5CA6-0A99-DF4C-A1CA-2181B3DB796C}"/>
          </ac:picMkLst>
        </pc:picChg>
        <pc:picChg chg="add mod">
          <ac:chgData name="Glatt, Hannah" userId="03d14ea4-e2cd-48c3-824c-89924a6dc6d5" providerId="ADAL" clId="{EB7D490E-8F36-2440-90EE-062620E0600A}" dt="2021-06-10T17:23:33.272" v="1926" actId="1076"/>
          <ac:picMkLst>
            <pc:docMk/>
            <pc:sldMk cId="1459428404" sldId="335"/>
            <ac:picMk id="37" creationId="{E24D3C01-ACE2-8044-AC12-C849FBB7326F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38" creationId="{DF892FF9-01B8-274D-A8D8-CD5D9F1DA921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39" creationId="{A0E8A37D-6E65-2941-B95E-AA843D75A046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40" creationId="{D3FBB1C1-84AB-194E-A458-B80BDE96BE9C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41" creationId="{99132BE9-EC30-2749-A75D-F7011D4886AE}"/>
          </ac:picMkLst>
        </pc:picChg>
        <pc:picChg chg="add mod">
          <ac:chgData name="Glatt, Hannah" userId="03d14ea4-e2cd-48c3-824c-89924a6dc6d5" providerId="ADAL" clId="{EB7D490E-8F36-2440-90EE-062620E0600A}" dt="2021-06-10T15:28:17.542" v="1578"/>
          <ac:picMkLst>
            <pc:docMk/>
            <pc:sldMk cId="1459428404" sldId="335"/>
            <ac:picMk id="42" creationId="{BBDD05E2-5218-B842-9621-CCBF9833E936}"/>
          </ac:picMkLst>
        </pc:picChg>
      </pc:sldChg>
      <pc:sldChg chg="addSp delSp modSp add mod modAnim">
        <pc:chgData name="Glatt, Hannah" userId="03d14ea4-e2cd-48c3-824c-89924a6dc6d5" providerId="ADAL" clId="{EB7D490E-8F36-2440-90EE-062620E0600A}" dt="2021-06-10T17:50:47.863" v="2604" actId="1035"/>
        <pc:sldMkLst>
          <pc:docMk/>
          <pc:sldMk cId="2415354882" sldId="336"/>
        </pc:sldMkLst>
        <pc:spChg chg="mod">
          <ac:chgData name="Glatt, Hannah" userId="03d14ea4-e2cd-48c3-824c-89924a6dc6d5" providerId="ADAL" clId="{EB7D490E-8F36-2440-90EE-062620E0600A}" dt="2021-06-10T15:32:47.721" v="1626" actId="207"/>
          <ac:spMkLst>
            <pc:docMk/>
            <pc:sldMk cId="2415354882" sldId="336"/>
            <ac:spMk id="2" creationId="{6BFE7B44-1591-5A46-BD1A-5151578B7345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" creationId="{1692FC38-9408-9F4D-A2EC-B21ECF04AA7F}"/>
          </ac:spMkLst>
        </pc:spChg>
        <pc:spChg chg="add del mod">
          <ac:chgData name="Glatt, Hannah" userId="03d14ea4-e2cd-48c3-824c-89924a6dc6d5" providerId="ADAL" clId="{EB7D490E-8F36-2440-90EE-062620E0600A}" dt="2021-06-10T15:09:26.835" v="1479" actId="478"/>
          <ac:spMkLst>
            <pc:docMk/>
            <pc:sldMk cId="2415354882" sldId="336"/>
            <ac:spMk id="3" creationId="{A7CA9AED-8C13-9B4E-9205-CE2F55F5E685}"/>
          </ac:spMkLst>
        </pc:spChg>
        <pc:spChg chg="add del mod">
          <ac:chgData name="Glatt, Hannah" userId="03d14ea4-e2cd-48c3-824c-89924a6dc6d5" providerId="ADAL" clId="{EB7D490E-8F36-2440-90EE-062620E0600A}" dt="2021-06-10T13:53:46.240" v="474" actId="478"/>
          <ac:spMkLst>
            <pc:docMk/>
            <pc:sldMk cId="2415354882" sldId="336"/>
            <ac:spMk id="4" creationId="{F4A39618-ACB2-884E-B7D8-D99231C96990}"/>
          </ac:spMkLst>
        </pc:spChg>
        <pc:spChg chg="mod">
          <ac:chgData name="Glatt, Hannah" userId="03d14ea4-e2cd-48c3-824c-89924a6dc6d5" providerId="ADAL" clId="{EB7D490E-8F36-2440-90EE-062620E0600A}" dt="2021-06-10T17:41:10.061" v="2337"/>
          <ac:spMkLst>
            <pc:docMk/>
            <pc:sldMk cId="2415354882" sldId="336"/>
            <ac:spMk id="5" creationId="{4DF70AA0-1FE8-334F-BACF-60E3ED308DAC}"/>
          </ac:spMkLst>
        </pc:spChg>
        <pc:spChg chg="mod">
          <ac:chgData name="Glatt, Hannah" userId="03d14ea4-e2cd-48c3-824c-89924a6dc6d5" providerId="ADAL" clId="{EB7D490E-8F36-2440-90EE-062620E0600A}" dt="2021-06-10T17:41:21.868" v="2338"/>
          <ac:spMkLst>
            <pc:docMk/>
            <pc:sldMk cId="2415354882" sldId="336"/>
            <ac:spMk id="6" creationId="{B9E0F396-AB76-CA4D-B967-9427126F138A}"/>
          </ac:spMkLst>
        </pc:spChg>
        <pc:spChg chg="mod">
          <ac:chgData name="Glatt, Hannah" userId="03d14ea4-e2cd-48c3-824c-89924a6dc6d5" providerId="ADAL" clId="{EB7D490E-8F36-2440-90EE-062620E0600A}" dt="2021-06-10T17:41:29.481" v="2339"/>
          <ac:spMkLst>
            <pc:docMk/>
            <pc:sldMk cId="2415354882" sldId="336"/>
            <ac:spMk id="7" creationId="{D99E1D28-F962-1644-BD7D-F8281AB8BADE}"/>
          </ac:spMkLst>
        </pc:spChg>
        <pc:spChg chg="mod">
          <ac:chgData name="Glatt, Hannah" userId="03d14ea4-e2cd-48c3-824c-89924a6dc6d5" providerId="ADAL" clId="{EB7D490E-8F36-2440-90EE-062620E0600A}" dt="2021-06-10T17:41:35.698" v="2340"/>
          <ac:spMkLst>
            <pc:docMk/>
            <pc:sldMk cId="2415354882" sldId="336"/>
            <ac:spMk id="8" creationId="{D9985123-E32A-0746-A23B-33B92E95541D}"/>
          </ac:spMkLst>
        </pc:spChg>
        <pc:spChg chg="mod">
          <ac:chgData name="Glatt, Hannah" userId="03d14ea4-e2cd-48c3-824c-89924a6dc6d5" providerId="ADAL" clId="{EB7D490E-8F36-2440-90EE-062620E0600A}" dt="2021-06-10T17:41:42.048" v="2341"/>
          <ac:spMkLst>
            <pc:docMk/>
            <pc:sldMk cId="2415354882" sldId="336"/>
            <ac:spMk id="9" creationId="{FE9AA141-BB43-A74E-B1E0-A5F798084180}"/>
          </ac:spMkLst>
        </pc:spChg>
        <pc:spChg chg="mod">
          <ac:chgData name="Glatt, Hannah" userId="03d14ea4-e2cd-48c3-824c-89924a6dc6d5" providerId="ADAL" clId="{EB7D490E-8F36-2440-90EE-062620E0600A}" dt="2021-06-10T17:41:49.219" v="2342"/>
          <ac:spMkLst>
            <pc:docMk/>
            <pc:sldMk cId="2415354882" sldId="336"/>
            <ac:spMk id="10" creationId="{B7D05A31-9C61-B14C-BE65-548C7A852B9A}"/>
          </ac:spMkLst>
        </pc:spChg>
        <pc:spChg chg="mod">
          <ac:chgData name="Glatt, Hannah" userId="03d14ea4-e2cd-48c3-824c-89924a6dc6d5" providerId="ADAL" clId="{EB7D490E-8F36-2440-90EE-062620E0600A}" dt="2021-06-10T17:41:55.133" v="2343"/>
          <ac:spMkLst>
            <pc:docMk/>
            <pc:sldMk cId="2415354882" sldId="336"/>
            <ac:spMk id="11" creationId="{FDAEFB11-7700-8541-A195-F5421E31CCC7}"/>
          </ac:spMkLst>
        </pc:spChg>
        <pc:spChg chg="mod">
          <ac:chgData name="Glatt, Hannah" userId="03d14ea4-e2cd-48c3-824c-89924a6dc6d5" providerId="ADAL" clId="{EB7D490E-8F36-2440-90EE-062620E0600A}" dt="2021-06-10T17:42:01.773" v="2344"/>
          <ac:spMkLst>
            <pc:docMk/>
            <pc:sldMk cId="2415354882" sldId="336"/>
            <ac:spMk id="12" creationId="{A812E9A0-DAC0-374D-9DF6-6A1302441FC3}"/>
          </ac:spMkLst>
        </pc:spChg>
        <pc:spChg chg="add mod">
          <ac:chgData name="Glatt, Hannah" userId="03d14ea4-e2cd-48c3-824c-89924a6dc6d5" providerId="ADAL" clId="{EB7D490E-8F36-2440-90EE-062620E0600A}" dt="2021-06-10T13:57:43.360" v="509" actId="1076"/>
          <ac:spMkLst>
            <pc:docMk/>
            <pc:sldMk cId="2415354882" sldId="336"/>
            <ac:spMk id="13" creationId="{58C9193D-E733-254C-9E14-A6068938A155}"/>
          </ac:spMkLst>
        </pc:spChg>
        <pc:spChg chg="mod">
          <ac:chgData name="Glatt, Hannah" userId="03d14ea4-e2cd-48c3-824c-89924a6dc6d5" providerId="ADAL" clId="{EB7D490E-8F36-2440-90EE-062620E0600A}" dt="2021-06-10T14:30:05.435" v="819" actId="207"/>
          <ac:spMkLst>
            <pc:docMk/>
            <pc:sldMk cId="2415354882" sldId="336"/>
            <ac:spMk id="15" creationId="{C19D6F2B-B620-6E47-8F48-4DDBD6169551}"/>
          </ac:spMkLst>
        </pc:spChg>
        <pc:spChg chg="mod">
          <ac:chgData name="Glatt, Hannah" userId="03d14ea4-e2cd-48c3-824c-89924a6dc6d5" providerId="ADAL" clId="{EB7D490E-8F36-2440-90EE-062620E0600A}" dt="2021-06-10T14:30:11.413" v="822" actId="207"/>
          <ac:spMkLst>
            <pc:docMk/>
            <pc:sldMk cId="2415354882" sldId="336"/>
            <ac:spMk id="16" creationId="{4CFF0042-977A-2E45-B5E1-7C962FB5F928}"/>
          </ac:spMkLst>
        </pc:spChg>
        <pc:spChg chg="mod">
          <ac:chgData name="Glatt, Hannah" userId="03d14ea4-e2cd-48c3-824c-89924a6dc6d5" providerId="ADAL" clId="{EB7D490E-8F36-2440-90EE-062620E0600A}" dt="2021-06-10T15:33:14.672" v="1635" actId="207"/>
          <ac:spMkLst>
            <pc:docMk/>
            <pc:sldMk cId="2415354882" sldId="336"/>
            <ac:spMk id="23" creationId="{8ABD6B31-4D19-F64B-823E-91D26CE8DFCC}"/>
          </ac:spMkLst>
        </pc:spChg>
        <pc:spChg chg="mod">
          <ac:chgData name="Glatt, Hannah" userId="03d14ea4-e2cd-48c3-824c-89924a6dc6d5" providerId="ADAL" clId="{EB7D490E-8F36-2440-90EE-062620E0600A}" dt="2021-06-10T15:33:17.708" v="1636" actId="207"/>
          <ac:spMkLst>
            <pc:docMk/>
            <pc:sldMk cId="2415354882" sldId="336"/>
            <ac:spMk id="24" creationId="{16F96088-1E5A-5148-B40D-3C7F60DFE163}"/>
          </ac:spMkLst>
        </pc:spChg>
        <pc:spChg chg="mod">
          <ac:chgData name="Glatt, Hannah" userId="03d14ea4-e2cd-48c3-824c-89924a6dc6d5" providerId="ADAL" clId="{EB7D490E-8F36-2440-90EE-062620E0600A}" dt="2021-06-10T15:57:29.479" v="1674" actId="207"/>
          <ac:spMkLst>
            <pc:docMk/>
            <pc:sldMk cId="2415354882" sldId="336"/>
            <ac:spMk id="25" creationId="{AB69611A-0C2A-F44E-964A-F13C180A8848}"/>
          </ac:spMkLst>
        </pc:spChg>
        <pc:spChg chg="mod">
          <ac:chgData name="Glatt, Hannah" userId="03d14ea4-e2cd-48c3-824c-89924a6dc6d5" providerId="ADAL" clId="{EB7D490E-8F36-2440-90EE-062620E0600A}" dt="2021-06-10T15:57:32.762" v="1675" actId="207"/>
          <ac:spMkLst>
            <pc:docMk/>
            <pc:sldMk cId="2415354882" sldId="336"/>
            <ac:spMk id="26" creationId="{1D8BA19B-C2CA-514C-8760-AEE3FDEACCD9}"/>
          </ac:spMkLst>
        </pc:spChg>
        <pc:spChg chg="mod">
          <ac:chgData name="Glatt, Hannah" userId="03d14ea4-e2cd-48c3-824c-89924a6dc6d5" providerId="ADAL" clId="{EB7D490E-8F36-2440-90EE-062620E0600A}" dt="2021-06-10T15:57:36.226" v="1676" actId="207"/>
          <ac:spMkLst>
            <pc:docMk/>
            <pc:sldMk cId="2415354882" sldId="336"/>
            <ac:spMk id="27" creationId="{F4D7DFDA-1317-5648-894D-953666F8435D}"/>
          </ac:spMkLst>
        </pc:spChg>
        <pc:spChg chg="mod">
          <ac:chgData name="Glatt, Hannah" userId="03d14ea4-e2cd-48c3-824c-89924a6dc6d5" providerId="ADAL" clId="{EB7D490E-8F36-2440-90EE-062620E0600A}" dt="2021-06-10T15:57:39.299" v="1677" actId="207"/>
          <ac:spMkLst>
            <pc:docMk/>
            <pc:sldMk cId="2415354882" sldId="336"/>
            <ac:spMk id="28" creationId="{6FCE27D8-0177-2140-AFC7-B6A4B2D3EFC1}"/>
          </ac:spMkLst>
        </pc:spChg>
        <pc:spChg chg="mod">
          <ac:chgData name="Glatt, Hannah" userId="03d14ea4-e2cd-48c3-824c-89924a6dc6d5" providerId="ADAL" clId="{EB7D490E-8F36-2440-90EE-062620E0600A}" dt="2021-06-10T15:57:49.399" v="1680" actId="207"/>
          <ac:spMkLst>
            <pc:docMk/>
            <pc:sldMk cId="2415354882" sldId="336"/>
            <ac:spMk id="29" creationId="{74421472-D033-1D47-B4E8-974F5BD18D5A}"/>
          </ac:spMkLst>
        </pc:spChg>
        <pc:spChg chg="mod">
          <ac:chgData name="Glatt, Hannah" userId="03d14ea4-e2cd-48c3-824c-89924a6dc6d5" providerId="ADAL" clId="{EB7D490E-8F36-2440-90EE-062620E0600A}" dt="2021-06-10T15:57:45.944" v="1679" actId="207"/>
          <ac:spMkLst>
            <pc:docMk/>
            <pc:sldMk cId="2415354882" sldId="336"/>
            <ac:spMk id="30" creationId="{F3739308-DF70-0549-B1CE-ABB904367A8C}"/>
          </ac:spMkLst>
        </pc:spChg>
        <pc:spChg chg="mod">
          <ac:chgData name="Glatt, Hannah" userId="03d14ea4-e2cd-48c3-824c-89924a6dc6d5" providerId="ADAL" clId="{EB7D490E-8F36-2440-90EE-062620E0600A}" dt="2021-06-10T15:57:42.690" v="1678" actId="207"/>
          <ac:spMkLst>
            <pc:docMk/>
            <pc:sldMk cId="2415354882" sldId="336"/>
            <ac:spMk id="31" creationId="{505B5795-7C6D-AE4D-9E93-26DD8B124CB2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2" creationId="{712C93F6-BBDE-CE4D-8AC8-3351A8C6621C}"/>
          </ac:spMkLst>
        </pc:spChg>
        <pc:spChg chg="add mod">
          <ac:chgData name="Glatt, Hannah" userId="03d14ea4-e2cd-48c3-824c-89924a6dc6d5" providerId="ADAL" clId="{EB7D490E-8F36-2440-90EE-062620E0600A}" dt="2021-06-10T13:57:43.360" v="509" actId="1076"/>
          <ac:spMkLst>
            <pc:docMk/>
            <pc:sldMk cId="2415354882" sldId="336"/>
            <ac:spMk id="33" creationId="{9ECCC22A-7FDF-7D45-B959-A7E4059E68DF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4" creationId="{5FE0358E-8AA2-6F4D-8612-3DC07EDA8D63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5" creationId="{24F96260-FEA8-2146-975C-8BF75E1A205F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6" creationId="{37A8BC6E-E43A-4A49-A55D-A51FF8E334D6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7" creationId="{2767266B-2EFB-4540-9DC2-ACD77B90361A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8" creationId="{D664F447-ECF6-B74B-9C9F-101D5FF5B3DB}"/>
          </ac:spMkLst>
        </pc:spChg>
        <pc:spChg chg="add del mod">
          <ac:chgData name="Glatt, Hannah" userId="03d14ea4-e2cd-48c3-824c-89924a6dc6d5" providerId="ADAL" clId="{EB7D490E-8F36-2440-90EE-062620E0600A}" dt="2021-06-10T13:56:09.757" v="497" actId="478"/>
          <ac:spMkLst>
            <pc:docMk/>
            <pc:sldMk cId="2415354882" sldId="336"/>
            <ac:spMk id="39" creationId="{BBE6F22B-6FEB-6D4F-B3A2-038B8C17B5BA}"/>
          </ac:spMkLst>
        </pc:spChg>
        <pc:spChg chg="add mod">
          <ac:chgData name="Glatt, Hannah" userId="03d14ea4-e2cd-48c3-824c-89924a6dc6d5" providerId="ADAL" clId="{EB7D490E-8F36-2440-90EE-062620E0600A}" dt="2021-06-10T13:57:20.023" v="507" actId="1076"/>
          <ac:spMkLst>
            <pc:docMk/>
            <pc:sldMk cId="2415354882" sldId="336"/>
            <ac:spMk id="40" creationId="{9226CCFE-1077-6243-AD4A-E010ECDA9C91}"/>
          </ac:spMkLst>
        </pc:spChg>
        <pc:spChg chg="add mod">
          <ac:chgData name="Glatt, Hannah" userId="03d14ea4-e2cd-48c3-824c-89924a6dc6d5" providerId="ADAL" clId="{EB7D490E-8F36-2440-90EE-062620E0600A}" dt="2021-06-10T13:57:20.023" v="507" actId="1076"/>
          <ac:spMkLst>
            <pc:docMk/>
            <pc:sldMk cId="2415354882" sldId="336"/>
            <ac:spMk id="41" creationId="{FA5A1A5C-2419-C74C-8DA0-D35D0D044E54}"/>
          </ac:spMkLst>
        </pc:spChg>
        <pc:spChg chg="add mod">
          <ac:chgData name="Glatt, Hannah" userId="03d14ea4-e2cd-48c3-824c-89924a6dc6d5" providerId="ADAL" clId="{EB7D490E-8F36-2440-90EE-062620E0600A}" dt="2021-06-10T13:57:33.476" v="508" actId="1076"/>
          <ac:spMkLst>
            <pc:docMk/>
            <pc:sldMk cId="2415354882" sldId="336"/>
            <ac:spMk id="42" creationId="{52715896-3263-4747-874E-0D8E2305EFCA}"/>
          </ac:spMkLst>
        </pc:spChg>
        <pc:spChg chg="add mod">
          <ac:chgData name="Glatt, Hannah" userId="03d14ea4-e2cd-48c3-824c-89924a6dc6d5" providerId="ADAL" clId="{EB7D490E-8F36-2440-90EE-062620E0600A}" dt="2021-06-10T13:57:33.476" v="508" actId="1076"/>
          <ac:spMkLst>
            <pc:docMk/>
            <pc:sldMk cId="2415354882" sldId="336"/>
            <ac:spMk id="43" creationId="{64B993A1-1988-6140-BFC6-A6D226403021}"/>
          </ac:spMkLst>
        </pc:spChg>
        <pc:spChg chg="add mod">
          <ac:chgData name="Glatt, Hannah" userId="03d14ea4-e2cd-48c3-824c-89924a6dc6d5" providerId="ADAL" clId="{EB7D490E-8F36-2440-90EE-062620E0600A}" dt="2021-06-10T13:58:03.811" v="511" actId="1076"/>
          <ac:spMkLst>
            <pc:docMk/>
            <pc:sldMk cId="2415354882" sldId="336"/>
            <ac:spMk id="44" creationId="{6142CF4D-91E9-464D-8948-9B3459C08F6E}"/>
          </ac:spMkLst>
        </pc:spChg>
        <pc:spChg chg="add mod">
          <ac:chgData name="Glatt, Hannah" userId="03d14ea4-e2cd-48c3-824c-89924a6dc6d5" providerId="ADAL" clId="{EB7D490E-8F36-2440-90EE-062620E0600A}" dt="2021-06-10T13:58:03.811" v="511" actId="1076"/>
          <ac:spMkLst>
            <pc:docMk/>
            <pc:sldMk cId="2415354882" sldId="336"/>
            <ac:spMk id="45" creationId="{52D3A317-B535-5347-A3C2-BC7E7C4958AC}"/>
          </ac:spMkLst>
        </pc:spChg>
        <pc:spChg chg="add mod">
          <ac:chgData name="Glatt, Hannah" userId="03d14ea4-e2cd-48c3-824c-89924a6dc6d5" providerId="ADAL" clId="{EB7D490E-8F36-2440-90EE-062620E0600A}" dt="2021-06-10T13:58:03.811" v="511" actId="1076"/>
          <ac:spMkLst>
            <pc:docMk/>
            <pc:sldMk cId="2415354882" sldId="336"/>
            <ac:spMk id="46" creationId="{48310868-1220-F244-974D-8D9293185F2C}"/>
          </ac:spMkLst>
        </pc:spChg>
        <pc:spChg chg="add mod">
          <ac:chgData name="Glatt, Hannah" userId="03d14ea4-e2cd-48c3-824c-89924a6dc6d5" providerId="ADAL" clId="{EB7D490E-8F36-2440-90EE-062620E0600A}" dt="2021-06-10T13:58:03.811" v="511" actId="1076"/>
          <ac:spMkLst>
            <pc:docMk/>
            <pc:sldMk cId="2415354882" sldId="336"/>
            <ac:spMk id="47" creationId="{965D2371-6D08-B34C-81E8-A2493C413C36}"/>
          </ac:spMkLst>
        </pc:spChg>
        <pc:spChg chg="add mod">
          <ac:chgData name="Glatt, Hannah" userId="03d14ea4-e2cd-48c3-824c-89924a6dc6d5" providerId="ADAL" clId="{EB7D490E-8F36-2440-90EE-062620E0600A}" dt="2021-06-10T13:58:03.811" v="511" actId="1076"/>
          <ac:spMkLst>
            <pc:docMk/>
            <pc:sldMk cId="2415354882" sldId="336"/>
            <ac:spMk id="48" creationId="{92D9054E-4027-9E43-8607-90D31F6F8DF4}"/>
          </ac:spMkLst>
        </pc:spChg>
        <pc:spChg chg="add mod">
          <ac:chgData name="Glatt, Hannah" userId="03d14ea4-e2cd-48c3-824c-89924a6dc6d5" providerId="ADAL" clId="{EB7D490E-8F36-2440-90EE-062620E0600A}" dt="2021-06-10T13:58:03.811" v="511" actId="1076"/>
          <ac:spMkLst>
            <pc:docMk/>
            <pc:sldMk cId="2415354882" sldId="336"/>
            <ac:spMk id="49" creationId="{8825562C-D799-8A44-BA6E-B7038719C25A}"/>
          </ac:spMkLst>
        </pc:spChg>
        <pc:spChg chg="add mod topLvl">
          <ac:chgData name="Glatt, Hannah" userId="03d14ea4-e2cd-48c3-824c-89924a6dc6d5" providerId="ADAL" clId="{EB7D490E-8F36-2440-90EE-062620E0600A}" dt="2021-06-10T14:01:16.950" v="538" actId="164"/>
          <ac:spMkLst>
            <pc:docMk/>
            <pc:sldMk cId="2415354882" sldId="336"/>
            <ac:spMk id="50" creationId="{1F911D85-C560-3341-B806-BEDCEFABD14A}"/>
          </ac:spMkLst>
        </pc:spChg>
        <pc:spChg chg="add mod topLvl">
          <ac:chgData name="Glatt, Hannah" userId="03d14ea4-e2cd-48c3-824c-89924a6dc6d5" providerId="ADAL" clId="{EB7D490E-8F36-2440-90EE-062620E0600A}" dt="2021-06-10T14:01:16.950" v="538" actId="164"/>
          <ac:spMkLst>
            <pc:docMk/>
            <pc:sldMk cId="2415354882" sldId="336"/>
            <ac:spMk id="51" creationId="{286F9204-C8FD-A644-9E30-B48A5C6D1C3B}"/>
          </ac:spMkLst>
        </pc:spChg>
        <pc:spChg chg="add mod">
          <ac:chgData name="Glatt, Hannah" userId="03d14ea4-e2cd-48c3-824c-89924a6dc6d5" providerId="ADAL" clId="{EB7D490E-8F36-2440-90EE-062620E0600A}" dt="2021-06-10T13:58:13.973" v="513" actId="1076"/>
          <ac:spMkLst>
            <pc:docMk/>
            <pc:sldMk cId="2415354882" sldId="336"/>
            <ac:spMk id="52" creationId="{BB24F5BE-1858-D240-83A5-400C1441612D}"/>
          </ac:spMkLst>
        </pc:spChg>
        <pc:spChg chg="add mod">
          <ac:chgData name="Glatt, Hannah" userId="03d14ea4-e2cd-48c3-824c-89924a6dc6d5" providerId="ADAL" clId="{EB7D490E-8F36-2440-90EE-062620E0600A}" dt="2021-06-10T13:58:13.973" v="513" actId="1076"/>
          <ac:spMkLst>
            <pc:docMk/>
            <pc:sldMk cId="2415354882" sldId="336"/>
            <ac:spMk id="53" creationId="{7CBAEE49-3167-914A-B987-6690F520CDAB}"/>
          </ac:spMkLst>
        </pc:spChg>
        <pc:spChg chg="add mod">
          <ac:chgData name="Glatt, Hannah" userId="03d14ea4-e2cd-48c3-824c-89924a6dc6d5" providerId="ADAL" clId="{EB7D490E-8F36-2440-90EE-062620E0600A}" dt="2021-06-10T13:58:13.973" v="513" actId="1076"/>
          <ac:spMkLst>
            <pc:docMk/>
            <pc:sldMk cId="2415354882" sldId="336"/>
            <ac:spMk id="54" creationId="{56E26017-9021-CA46-9C14-A6CA5DBA2670}"/>
          </ac:spMkLst>
        </pc:spChg>
        <pc:spChg chg="add mod">
          <ac:chgData name="Glatt, Hannah" userId="03d14ea4-e2cd-48c3-824c-89924a6dc6d5" providerId="ADAL" clId="{EB7D490E-8F36-2440-90EE-062620E0600A}" dt="2021-06-10T13:58:13.973" v="513" actId="1076"/>
          <ac:spMkLst>
            <pc:docMk/>
            <pc:sldMk cId="2415354882" sldId="336"/>
            <ac:spMk id="55" creationId="{EB905461-42C3-1147-9879-B60433247DAF}"/>
          </ac:spMkLst>
        </pc:spChg>
        <pc:spChg chg="add mod">
          <ac:chgData name="Glatt, Hannah" userId="03d14ea4-e2cd-48c3-824c-89924a6dc6d5" providerId="ADAL" clId="{EB7D490E-8F36-2440-90EE-062620E0600A}" dt="2021-06-10T17:34:36.825" v="2116" actId="1035"/>
          <ac:spMkLst>
            <pc:docMk/>
            <pc:sldMk cId="2415354882" sldId="336"/>
            <ac:spMk id="65" creationId="{0FFB49D1-702D-9B4B-95C3-C83A9AA5443B}"/>
          </ac:spMkLst>
        </pc:spChg>
        <pc:spChg chg="add del mod">
          <ac:chgData name="Glatt, Hannah" userId="03d14ea4-e2cd-48c3-824c-89924a6dc6d5" providerId="ADAL" clId="{EB7D490E-8F36-2440-90EE-062620E0600A}" dt="2021-06-10T14:00:12.113" v="531" actId="478"/>
          <ac:spMkLst>
            <pc:docMk/>
            <pc:sldMk cId="2415354882" sldId="336"/>
            <ac:spMk id="65" creationId="{78E74767-2F0F-1D46-8232-F7EDD3E7429B}"/>
          </ac:spMkLst>
        </pc:spChg>
        <pc:spChg chg="add mod">
          <ac:chgData name="Glatt, Hannah" userId="03d14ea4-e2cd-48c3-824c-89924a6dc6d5" providerId="ADAL" clId="{EB7D490E-8F36-2440-90EE-062620E0600A}" dt="2021-06-10T17:34:36.825" v="2116" actId="1035"/>
          <ac:spMkLst>
            <pc:docMk/>
            <pc:sldMk cId="2415354882" sldId="336"/>
            <ac:spMk id="66" creationId="{6AD1F877-9CFE-DB41-B2CC-C20568747A7D}"/>
          </ac:spMkLst>
        </pc:spChg>
        <pc:spChg chg="add del mod">
          <ac:chgData name="Glatt, Hannah" userId="03d14ea4-e2cd-48c3-824c-89924a6dc6d5" providerId="ADAL" clId="{EB7D490E-8F36-2440-90EE-062620E0600A}" dt="2021-06-10T14:00:12.113" v="531" actId="478"/>
          <ac:spMkLst>
            <pc:docMk/>
            <pc:sldMk cId="2415354882" sldId="336"/>
            <ac:spMk id="66" creationId="{B85947EA-25A1-1944-AAB6-B1BE3ABE0CCD}"/>
          </ac:spMkLst>
        </pc:spChg>
        <pc:spChg chg="add mod">
          <ac:chgData name="Glatt, Hannah" userId="03d14ea4-e2cd-48c3-824c-89924a6dc6d5" providerId="ADAL" clId="{EB7D490E-8F36-2440-90EE-062620E0600A}" dt="2021-06-10T17:31:54.456" v="2076" actId="1035"/>
          <ac:spMkLst>
            <pc:docMk/>
            <pc:sldMk cId="2415354882" sldId="336"/>
            <ac:spMk id="67" creationId="{402FDEAD-6FD6-064A-B4A2-F100A1CE86F5}"/>
          </ac:spMkLst>
        </pc:spChg>
        <pc:spChg chg="add mod">
          <ac:chgData name="Glatt, Hannah" userId="03d14ea4-e2cd-48c3-824c-89924a6dc6d5" providerId="ADAL" clId="{EB7D490E-8F36-2440-90EE-062620E0600A}" dt="2021-06-10T17:31:54.456" v="2076" actId="1035"/>
          <ac:spMkLst>
            <pc:docMk/>
            <pc:sldMk cId="2415354882" sldId="336"/>
            <ac:spMk id="68" creationId="{3EE1721A-8C90-E742-B84C-E56D1285227B}"/>
          </ac:spMkLst>
        </pc:spChg>
        <pc:spChg chg="add mod">
          <ac:chgData name="Glatt, Hannah" userId="03d14ea4-e2cd-48c3-824c-89924a6dc6d5" providerId="ADAL" clId="{EB7D490E-8F36-2440-90EE-062620E0600A}" dt="2021-06-10T17:35:22.501" v="2146" actId="1035"/>
          <ac:spMkLst>
            <pc:docMk/>
            <pc:sldMk cId="2415354882" sldId="336"/>
            <ac:spMk id="69" creationId="{5E653E2F-AEB4-EC4D-AB58-CB969C636409}"/>
          </ac:spMkLst>
        </pc:spChg>
        <pc:spChg chg="add mod">
          <ac:chgData name="Glatt, Hannah" userId="03d14ea4-e2cd-48c3-824c-89924a6dc6d5" providerId="ADAL" clId="{EB7D490E-8F36-2440-90EE-062620E0600A}" dt="2021-06-10T17:35:22.501" v="2146" actId="1035"/>
          <ac:spMkLst>
            <pc:docMk/>
            <pc:sldMk cId="2415354882" sldId="336"/>
            <ac:spMk id="70" creationId="{3BE2140C-C5AA-184E-A0F6-D953BA112704}"/>
          </ac:spMkLst>
        </pc:spChg>
        <pc:spChg chg="add mod">
          <ac:chgData name="Glatt, Hannah" userId="03d14ea4-e2cd-48c3-824c-89924a6dc6d5" providerId="ADAL" clId="{EB7D490E-8F36-2440-90EE-062620E0600A}" dt="2021-06-10T17:50:47.863" v="2604" actId="1035"/>
          <ac:spMkLst>
            <pc:docMk/>
            <pc:sldMk cId="2415354882" sldId="336"/>
            <ac:spMk id="71" creationId="{16DF1184-FD7E-4B4F-953E-9D0AA6ED9356}"/>
          </ac:spMkLst>
        </pc:spChg>
        <pc:spChg chg="add mod">
          <ac:chgData name="Glatt, Hannah" userId="03d14ea4-e2cd-48c3-824c-89924a6dc6d5" providerId="ADAL" clId="{EB7D490E-8F36-2440-90EE-062620E0600A}" dt="2021-06-10T17:50:47.863" v="2604" actId="1035"/>
          <ac:spMkLst>
            <pc:docMk/>
            <pc:sldMk cId="2415354882" sldId="336"/>
            <ac:spMk id="72" creationId="{9BCD06DE-F8FE-8B4F-9543-D629C4E245E6}"/>
          </ac:spMkLst>
        </pc:spChg>
        <pc:spChg chg="add mod">
          <ac:chgData name="Glatt, Hannah" userId="03d14ea4-e2cd-48c3-824c-89924a6dc6d5" providerId="ADAL" clId="{EB7D490E-8F36-2440-90EE-062620E0600A}" dt="2021-06-10T17:37:25.312" v="2212" actId="1035"/>
          <ac:spMkLst>
            <pc:docMk/>
            <pc:sldMk cId="2415354882" sldId="336"/>
            <ac:spMk id="73" creationId="{E39DE737-B77E-1A44-B4C2-DA91FF35C757}"/>
          </ac:spMkLst>
        </pc:spChg>
        <pc:spChg chg="add mod">
          <ac:chgData name="Glatt, Hannah" userId="03d14ea4-e2cd-48c3-824c-89924a6dc6d5" providerId="ADAL" clId="{EB7D490E-8F36-2440-90EE-062620E0600A}" dt="2021-06-10T17:37:25.312" v="2212" actId="1035"/>
          <ac:spMkLst>
            <pc:docMk/>
            <pc:sldMk cId="2415354882" sldId="336"/>
            <ac:spMk id="74" creationId="{23DD973C-1CF3-8E47-AA78-BF28B58F899E}"/>
          </ac:spMkLst>
        </pc:spChg>
        <pc:spChg chg="add mod">
          <ac:chgData name="Glatt, Hannah" userId="03d14ea4-e2cd-48c3-824c-89924a6dc6d5" providerId="ADAL" clId="{EB7D490E-8F36-2440-90EE-062620E0600A}" dt="2021-06-10T17:38:25.449" v="2248" actId="1035"/>
          <ac:spMkLst>
            <pc:docMk/>
            <pc:sldMk cId="2415354882" sldId="336"/>
            <ac:spMk id="75" creationId="{1DB333ED-019E-0C48-9E54-5B78E5DD410E}"/>
          </ac:spMkLst>
        </pc:spChg>
        <pc:spChg chg="add mod">
          <ac:chgData name="Glatt, Hannah" userId="03d14ea4-e2cd-48c3-824c-89924a6dc6d5" providerId="ADAL" clId="{EB7D490E-8F36-2440-90EE-062620E0600A}" dt="2021-06-10T17:38:25.449" v="2248" actId="1035"/>
          <ac:spMkLst>
            <pc:docMk/>
            <pc:sldMk cId="2415354882" sldId="336"/>
            <ac:spMk id="76" creationId="{EF779D0A-F2A1-094B-958F-26FA484E6160}"/>
          </ac:spMkLst>
        </pc:spChg>
        <pc:spChg chg="add mod">
          <ac:chgData name="Glatt, Hannah" userId="03d14ea4-e2cd-48c3-824c-89924a6dc6d5" providerId="ADAL" clId="{EB7D490E-8F36-2440-90EE-062620E0600A}" dt="2021-06-10T17:39:08.895" v="2272" actId="1035"/>
          <ac:spMkLst>
            <pc:docMk/>
            <pc:sldMk cId="2415354882" sldId="336"/>
            <ac:spMk id="77" creationId="{03DC9309-33B8-F24D-8B9D-548D3D52490B}"/>
          </ac:spMkLst>
        </pc:spChg>
        <pc:spChg chg="add mod">
          <ac:chgData name="Glatt, Hannah" userId="03d14ea4-e2cd-48c3-824c-89924a6dc6d5" providerId="ADAL" clId="{EB7D490E-8F36-2440-90EE-062620E0600A}" dt="2021-06-10T17:39:08.895" v="2272" actId="1035"/>
          <ac:spMkLst>
            <pc:docMk/>
            <pc:sldMk cId="2415354882" sldId="336"/>
            <ac:spMk id="78" creationId="{7B09764B-9709-D343-A5D0-47F947E6139E}"/>
          </ac:spMkLst>
        </pc:spChg>
        <pc:spChg chg="add mod">
          <ac:chgData name="Glatt, Hannah" userId="03d14ea4-e2cd-48c3-824c-89924a6dc6d5" providerId="ADAL" clId="{EB7D490E-8F36-2440-90EE-062620E0600A}" dt="2021-06-10T17:39:51.923" v="2306" actId="1036"/>
          <ac:spMkLst>
            <pc:docMk/>
            <pc:sldMk cId="2415354882" sldId="336"/>
            <ac:spMk id="79" creationId="{85D0D9A0-4572-2A40-8788-09083B36E2D3}"/>
          </ac:spMkLst>
        </pc:spChg>
        <pc:spChg chg="add mod">
          <ac:chgData name="Glatt, Hannah" userId="03d14ea4-e2cd-48c3-824c-89924a6dc6d5" providerId="ADAL" clId="{EB7D490E-8F36-2440-90EE-062620E0600A}" dt="2021-06-10T17:39:51.923" v="2306" actId="1036"/>
          <ac:spMkLst>
            <pc:docMk/>
            <pc:sldMk cId="2415354882" sldId="336"/>
            <ac:spMk id="80" creationId="{E6519253-1313-C240-925A-3DF304729027}"/>
          </ac:spMkLst>
        </pc:spChg>
        <pc:spChg chg="add mod">
          <ac:chgData name="Glatt, Hannah" userId="03d14ea4-e2cd-48c3-824c-89924a6dc6d5" providerId="ADAL" clId="{EB7D490E-8F36-2440-90EE-062620E0600A}" dt="2021-06-10T17:40:34.842" v="2335" actId="1036"/>
          <ac:spMkLst>
            <pc:docMk/>
            <pc:sldMk cId="2415354882" sldId="336"/>
            <ac:spMk id="81" creationId="{1728D43E-AA83-B248-9417-53106F51F39B}"/>
          </ac:spMkLst>
        </pc:spChg>
        <pc:spChg chg="add mod">
          <ac:chgData name="Glatt, Hannah" userId="03d14ea4-e2cd-48c3-824c-89924a6dc6d5" providerId="ADAL" clId="{EB7D490E-8F36-2440-90EE-062620E0600A}" dt="2021-06-10T17:40:34.842" v="2335" actId="1036"/>
          <ac:spMkLst>
            <pc:docMk/>
            <pc:sldMk cId="2415354882" sldId="336"/>
            <ac:spMk id="82" creationId="{5D05A6AA-4C24-CF41-A6A0-0C488A52B198}"/>
          </ac:spMkLst>
        </pc:spChg>
        <pc:spChg chg="add mod">
          <ac:chgData name="Glatt, Hannah" userId="03d14ea4-e2cd-48c3-824c-89924a6dc6d5" providerId="ADAL" clId="{EB7D490E-8F36-2440-90EE-062620E0600A}" dt="2021-06-10T17:44:06.307" v="2436" actId="1076"/>
          <ac:spMkLst>
            <pc:docMk/>
            <pc:sldMk cId="2415354882" sldId="336"/>
            <ac:spMk id="83" creationId="{F811B18E-110D-9747-8E5F-5C0B0B1103C7}"/>
          </ac:spMkLst>
        </pc:spChg>
        <pc:spChg chg="add mod">
          <ac:chgData name="Glatt, Hannah" userId="03d14ea4-e2cd-48c3-824c-89924a6dc6d5" providerId="ADAL" clId="{EB7D490E-8F36-2440-90EE-062620E0600A}" dt="2021-06-10T14:41:21.767" v="1218"/>
          <ac:spMkLst>
            <pc:docMk/>
            <pc:sldMk cId="2415354882" sldId="336"/>
            <ac:spMk id="84" creationId="{2162699F-67EF-0F40-B1EB-7C40A0C4439C}"/>
          </ac:spMkLst>
        </pc:spChg>
        <pc:spChg chg="add del mod">
          <ac:chgData name="Glatt, Hannah" userId="03d14ea4-e2cd-48c3-824c-89924a6dc6d5" providerId="ADAL" clId="{EB7D490E-8F36-2440-90EE-062620E0600A}" dt="2021-06-10T17:43:55.065" v="2435" actId="478"/>
          <ac:spMkLst>
            <pc:docMk/>
            <pc:sldMk cId="2415354882" sldId="336"/>
            <ac:spMk id="96" creationId="{7C7B4545-A295-4C45-924D-280DA10663D1}"/>
          </ac:spMkLst>
        </pc:spChg>
        <pc:grpChg chg="add mod">
          <ac:chgData name="Glatt, Hannah" userId="03d14ea4-e2cd-48c3-824c-89924a6dc6d5" providerId="ADAL" clId="{EB7D490E-8F36-2440-90EE-062620E0600A}" dt="2021-06-10T14:05:25.606" v="589" actId="1076"/>
          <ac:grpSpMkLst>
            <pc:docMk/>
            <pc:sldMk cId="2415354882" sldId="336"/>
            <ac:grpSpMk id="56" creationId="{9E09C5B3-D682-1C4C-BB54-F0EF642BF87A}"/>
          </ac:grpSpMkLst>
        </pc:grpChg>
        <pc:grpChg chg="add mod">
          <ac:chgData name="Glatt, Hannah" userId="03d14ea4-e2cd-48c3-824c-89924a6dc6d5" providerId="ADAL" clId="{EB7D490E-8F36-2440-90EE-062620E0600A}" dt="2021-06-10T14:30:05.435" v="819" actId="207"/>
          <ac:grpSpMkLst>
            <pc:docMk/>
            <pc:sldMk cId="2415354882" sldId="336"/>
            <ac:grpSpMk id="57" creationId="{EC1D1D12-4804-AC47-A432-1234C58EBFA9}"/>
          </ac:grpSpMkLst>
        </pc:grpChg>
        <pc:grpChg chg="add mod">
          <ac:chgData name="Glatt, Hannah" userId="03d14ea4-e2cd-48c3-824c-89924a6dc6d5" providerId="ADAL" clId="{EB7D490E-8F36-2440-90EE-062620E0600A}" dt="2021-06-10T14:30:11.413" v="822" actId="207"/>
          <ac:grpSpMkLst>
            <pc:docMk/>
            <pc:sldMk cId="2415354882" sldId="336"/>
            <ac:grpSpMk id="58" creationId="{91DCFEF4-699C-E14E-9770-601A338DCFAA}"/>
          </ac:grpSpMkLst>
        </pc:grpChg>
        <pc:grpChg chg="add">
          <ac:chgData name="Glatt, Hannah" userId="03d14ea4-e2cd-48c3-824c-89924a6dc6d5" providerId="ADAL" clId="{EB7D490E-8F36-2440-90EE-062620E0600A}" dt="2021-06-10T13:59:01.898" v="517" actId="164"/>
          <ac:grpSpMkLst>
            <pc:docMk/>
            <pc:sldMk cId="2415354882" sldId="336"/>
            <ac:grpSpMk id="59" creationId="{150AC933-1A67-4443-B6A2-F1A74C6B6568}"/>
          </ac:grpSpMkLst>
        </pc:grpChg>
        <pc:grpChg chg="add">
          <ac:chgData name="Glatt, Hannah" userId="03d14ea4-e2cd-48c3-824c-89924a6dc6d5" providerId="ADAL" clId="{EB7D490E-8F36-2440-90EE-062620E0600A}" dt="2021-06-10T13:59:07.293" v="518" actId="164"/>
          <ac:grpSpMkLst>
            <pc:docMk/>
            <pc:sldMk cId="2415354882" sldId="336"/>
            <ac:grpSpMk id="60" creationId="{1A66952A-3DA6-B744-AF60-89864E2DCAB6}"/>
          </ac:grpSpMkLst>
        </pc:grpChg>
        <pc:grpChg chg="add">
          <ac:chgData name="Glatt, Hannah" userId="03d14ea4-e2cd-48c3-824c-89924a6dc6d5" providerId="ADAL" clId="{EB7D490E-8F36-2440-90EE-062620E0600A}" dt="2021-06-10T13:59:12.829" v="519" actId="164"/>
          <ac:grpSpMkLst>
            <pc:docMk/>
            <pc:sldMk cId="2415354882" sldId="336"/>
            <ac:grpSpMk id="61" creationId="{F9AA6EBB-3F22-F443-870F-60CFE0ADD9E4}"/>
          </ac:grpSpMkLst>
        </pc:grpChg>
        <pc:grpChg chg="add">
          <ac:chgData name="Glatt, Hannah" userId="03d14ea4-e2cd-48c3-824c-89924a6dc6d5" providerId="ADAL" clId="{EB7D490E-8F36-2440-90EE-062620E0600A}" dt="2021-06-10T13:59:18.600" v="520" actId="164"/>
          <ac:grpSpMkLst>
            <pc:docMk/>
            <pc:sldMk cId="2415354882" sldId="336"/>
            <ac:grpSpMk id="62" creationId="{FEF06757-CEBB-2848-B13E-E518F0355D71}"/>
          </ac:grpSpMkLst>
        </pc:grpChg>
        <pc:grpChg chg="add">
          <ac:chgData name="Glatt, Hannah" userId="03d14ea4-e2cd-48c3-824c-89924a6dc6d5" providerId="ADAL" clId="{EB7D490E-8F36-2440-90EE-062620E0600A}" dt="2021-06-10T13:59:23.387" v="521" actId="164"/>
          <ac:grpSpMkLst>
            <pc:docMk/>
            <pc:sldMk cId="2415354882" sldId="336"/>
            <ac:grpSpMk id="63" creationId="{9F4D8EA7-3E42-414D-8C06-E234983628E5}"/>
          </ac:grpSpMkLst>
        </pc:grpChg>
        <pc:grpChg chg="add">
          <ac:chgData name="Glatt, Hannah" userId="03d14ea4-e2cd-48c3-824c-89924a6dc6d5" providerId="ADAL" clId="{EB7D490E-8F36-2440-90EE-062620E0600A}" dt="2021-06-10T13:59:29.047" v="522" actId="164"/>
          <ac:grpSpMkLst>
            <pc:docMk/>
            <pc:sldMk cId="2415354882" sldId="336"/>
            <ac:grpSpMk id="64" creationId="{006E3013-E019-4C4A-AAF3-5273CFA8DC67}"/>
          </ac:grpSpMkLst>
        </pc:grpChg>
        <pc:grpChg chg="add del">
          <ac:chgData name="Glatt, Hannah" userId="03d14ea4-e2cd-48c3-824c-89924a6dc6d5" providerId="ADAL" clId="{EB7D490E-8F36-2440-90EE-062620E0600A}" dt="2021-06-10T14:01:16.950" v="538" actId="164"/>
          <ac:grpSpMkLst>
            <pc:docMk/>
            <pc:sldMk cId="2415354882" sldId="336"/>
            <ac:grpSpMk id="69" creationId="{839A2D8C-ECD7-8B47-812F-3C3C947047CE}"/>
          </ac:grpSpMkLst>
        </pc:grpChg>
        <pc:picChg chg="add mod">
          <ac:chgData name="Glatt, Hannah" userId="03d14ea4-e2cd-48c3-824c-89924a6dc6d5" providerId="ADAL" clId="{EB7D490E-8F36-2440-90EE-062620E0600A}" dt="2021-06-10T17:32:29.622" v="2077"/>
          <ac:picMkLst>
            <pc:docMk/>
            <pc:sldMk cId="2415354882" sldId="336"/>
            <ac:picMk id="32" creationId="{D2427AEB-A5E9-9149-A558-4CD1E0BB7F95}"/>
          </ac:picMkLst>
        </pc:picChg>
        <pc:picChg chg="add mod">
          <ac:chgData name="Glatt, Hannah" userId="03d14ea4-e2cd-48c3-824c-89924a6dc6d5" providerId="ADAL" clId="{EB7D490E-8F36-2440-90EE-062620E0600A}" dt="2021-06-10T17:37:59.118" v="2215"/>
          <ac:picMkLst>
            <pc:docMk/>
            <pc:sldMk cId="2415354882" sldId="336"/>
            <ac:picMk id="35" creationId="{BB46CFB6-9EB8-C749-A198-88EC4D19E577}"/>
          </ac:picMkLst>
        </pc:picChg>
        <pc:picChg chg="add mod">
          <ac:chgData name="Glatt, Hannah" userId="03d14ea4-e2cd-48c3-824c-89924a6dc6d5" providerId="ADAL" clId="{EB7D490E-8F36-2440-90EE-062620E0600A}" dt="2021-06-10T17:35:42.809" v="2147"/>
          <ac:picMkLst>
            <pc:docMk/>
            <pc:sldMk cId="2415354882" sldId="336"/>
            <ac:picMk id="37" creationId="{F9AF28CC-5734-BA41-A4C3-03E7A02F611B}"/>
          </ac:picMkLst>
        </pc:picChg>
        <pc:picChg chg="add del mod">
          <ac:chgData name="Glatt, Hannah" userId="03d14ea4-e2cd-48c3-824c-89924a6dc6d5" providerId="ADAL" clId="{EB7D490E-8F36-2440-90EE-062620E0600A}" dt="2021-06-10T17:35:48.387" v="2148" actId="478"/>
          <ac:picMkLst>
            <pc:docMk/>
            <pc:sldMk cId="2415354882" sldId="336"/>
            <ac:picMk id="39" creationId="{33BA3592-DC59-2342-AD8C-EA27D93ABDA0}"/>
          </ac:picMkLst>
        </pc:picChg>
        <pc:picChg chg="add mod">
          <ac:chgData name="Glatt, Hannah" userId="03d14ea4-e2cd-48c3-824c-89924a6dc6d5" providerId="ADAL" clId="{EB7D490E-8F36-2440-90EE-062620E0600A}" dt="2021-06-10T17:39:26.095" v="2273"/>
          <ac:picMkLst>
            <pc:docMk/>
            <pc:sldMk cId="2415354882" sldId="336"/>
            <ac:picMk id="86" creationId="{06141D2A-BE54-E643-A669-26A99D6735FC}"/>
          </ac:picMkLst>
        </pc:picChg>
        <pc:picChg chg="add mod">
          <ac:chgData name="Glatt, Hannah" userId="03d14ea4-e2cd-48c3-824c-89924a6dc6d5" providerId="ADAL" clId="{EB7D490E-8F36-2440-90EE-062620E0600A}" dt="2021-06-10T17:40:52.146" v="2336"/>
          <ac:picMkLst>
            <pc:docMk/>
            <pc:sldMk cId="2415354882" sldId="336"/>
            <ac:picMk id="88" creationId="{66E57344-93B1-E645-9D9C-4F3E23D4D166}"/>
          </ac:picMkLst>
        </pc:picChg>
        <pc:picChg chg="add mod">
          <ac:chgData name="Glatt, Hannah" userId="03d14ea4-e2cd-48c3-824c-89924a6dc6d5" providerId="ADAL" clId="{EB7D490E-8F36-2440-90EE-062620E0600A}" dt="2021-06-10T17:37:53.045" v="2214"/>
          <ac:picMkLst>
            <pc:docMk/>
            <pc:sldMk cId="2415354882" sldId="336"/>
            <ac:picMk id="90" creationId="{224851BF-8B99-8941-9735-1FFB72546DAC}"/>
          </ac:picMkLst>
        </pc:picChg>
        <pc:picChg chg="add mod">
          <ac:chgData name="Glatt, Hannah" userId="03d14ea4-e2cd-48c3-824c-89924a6dc6d5" providerId="ADAL" clId="{EB7D490E-8F36-2440-90EE-062620E0600A}" dt="2021-06-10T17:40:07.257" v="2307"/>
          <ac:picMkLst>
            <pc:docMk/>
            <pc:sldMk cId="2415354882" sldId="336"/>
            <ac:picMk id="92" creationId="{19AF4B16-E091-1A40-98E1-EE9FE68FC4A4}"/>
          </ac:picMkLst>
        </pc:picChg>
        <pc:picChg chg="add mod">
          <ac:chgData name="Glatt, Hannah" userId="03d14ea4-e2cd-48c3-824c-89924a6dc6d5" providerId="ADAL" clId="{EB7D490E-8F36-2440-90EE-062620E0600A}" dt="2021-06-10T17:34:52.223" v="2117"/>
          <ac:picMkLst>
            <pc:docMk/>
            <pc:sldMk cId="2415354882" sldId="336"/>
            <ac:picMk id="94" creationId="{1B11AB16-8032-8343-8751-C5E42D6EF90E}"/>
          </ac:picMkLst>
        </pc:picChg>
        <pc:picChg chg="add mod">
          <ac:chgData name="Glatt, Hannah" userId="03d14ea4-e2cd-48c3-824c-89924a6dc6d5" providerId="ADAL" clId="{EB7D490E-8F36-2440-90EE-062620E0600A}" dt="2021-06-10T17:38:42.339" v="2249"/>
          <ac:picMkLst>
            <pc:docMk/>
            <pc:sldMk cId="2415354882" sldId="336"/>
            <ac:picMk id="95" creationId="{37C2280B-BB90-504C-BA6E-02FC16981F6C}"/>
          </ac:picMkLst>
        </pc:picChg>
      </pc:sldChg>
      <pc:sldChg chg="addSp modSp new mod">
        <pc:chgData name="Glatt, Hannah" userId="03d14ea4-e2cd-48c3-824c-89924a6dc6d5" providerId="ADAL" clId="{EB7D490E-8F36-2440-90EE-062620E0600A}" dt="2021-06-10T17:10:17.297" v="1734" actId="207"/>
        <pc:sldMkLst>
          <pc:docMk/>
          <pc:sldMk cId="234260420" sldId="337"/>
        </pc:sldMkLst>
        <pc:spChg chg="add mod">
          <ac:chgData name="Glatt, Hannah" userId="03d14ea4-e2cd-48c3-824c-89924a6dc6d5" providerId="ADAL" clId="{EB7D490E-8F36-2440-90EE-062620E0600A}" dt="2021-06-10T17:10:17.297" v="1734" actId="207"/>
          <ac:spMkLst>
            <pc:docMk/>
            <pc:sldMk cId="234260420" sldId="337"/>
            <ac:spMk id="2" creationId="{44013E0E-B79E-4F47-8DFC-BF45E5D07E75}"/>
          </ac:spMkLst>
        </pc:spChg>
        <pc:spChg chg="add mod">
          <ac:chgData name="Glatt, Hannah" userId="03d14ea4-e2cd-48c3-824c-89924a6dc6d5" providerId="ADAL" clId="{EB7D490E-8F36-2440-90EE-062620E0600A}" dt="2021-06-10T14:25:43.150" v="780" actId="1076"/>
          <ac:spMkLst>
            <pc:docMk/>
            <pc:sldMk cId="234260420" sldId="337"/>
            <ac:spMk id="3" creationId="{F272C784-E59F-6B49-8DD2-23C386B7559B}"/>
          </ac:spMkLst>
        </pc:spChg>
        <pc:spChg chg="add mod">
          <ac:chgData name="Glatt, Hannah" userId="03d14ea4-e2cd-48c3-824c-89924a6dc6d5" providerId="ADAL" clId="{EB7D490E-8F36-2440-90EE-062620E0600A}" dt="2021-06-10T17:07:41.178" v="1682" actId="207"/>
          <ac:spMkLst>
            <pc:docMk/>
            <pc:sldMk cId="234260420" sldId="337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4:38:02.398" v="1037" actId="1076"/>
          <ac:spMkLst>
            <pc:docMk/>
            <pc:sldMk cId="234260420" sldId="337"/>
            <ac:spMk id="5" creationId="{18E49AB9-57AB-604F-B995-5760078F37F8}"/>
          </ac:spMkLst>
        </pc:spChg>
        <pc:picChg chg="add mod">
          <ac:chgData name="Glatt, Hannah" userId="03d14ea4-e2cd-48c3-824c-89924a6dc6d5" providerId="ADAL" clId="{EB7D490E-8F36-2440-90EE-062620E0600A}" dt="2021-06-10T15:28:33.238" v="1582" actId="1076"/>
          <ac:picMkLst>
            <pc:docMk/>
            <pc:sldMk cId="234260420" sldId="337"/>
            <ac:picMk id="6" creationId="{288F9EF2-5A9D-D745-AB71-68FAA2AEAD97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18.537" v="2553" actId="1076"/>
        <pc:sldMkLst>
          <pc:docMk/>
          <pc:sldMk cId="1627664969" sldId="338"/>
        </pc:sldMkLst>
        <pc:spChg chg="mod">
          <ac:chgData name="Glatt, Hannah" userId="03d14ea4-e2cd-48c3-824c-89924a6dc6d5" providerId="ADAL" clId="{EB7D490E-8F36-2440-90EE-062620E0600A}" dt="2021-06-10T17:10:14.388" v="1733" actId="207"/>
          <ac:spMkLst>
            <pc:docMk/>
            <pc:sldMk cId="1627664969" sldId="338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7:15:18.352" v="1735" actId="20577"/>
          <ac:spMkLst>
            <pc:docMk/>
            <pc:sldMk cId="1627664969" sldId="338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4:38:07.106" v="1038" actId="1076"/>
          <ac:spMkLst>
            <pc:docMk/>
            <pc:sldMk cId="1627664969" sldId="338"/>
            <ac:spMk id="5" creationId="{8D4EE302-2106-A741-B3D4-9D58D931380B}"/>
          </ac:spMkLst>
        </pc:spChg>
        <pc:spChg chg="add mod">
          <ac:chgData name="Glatt, Hannah" userId="03d14ea4-e2cd-48c3-824c-89924a6dc6d5" providerId="ADAL" clId="{EB7D490E-8F36-2440-90EE-062620E0600A}" dt="2021-06-10T17:45:18.537" v="2553" actId="1076"/>
          <ac:spMkLst>
            <pc:docMk/>
            <pc:sldMk cId="1627664969" sldId="338"/>
            <ac:spMk id="7" creationId="{CA9AA4A0-778F-8643-B062-D5A896A0DEE5}"/>
          </ac:spMkLst>
        </pc:spChg>
        <pc:picChg chg="add mod">
          <ac:chgData name="Glatt, Hannah" userId="03d14ea4-e2cd-48c3-824c-89924a6dc6d5" providerId="ADAL" clId="{EB7D490E-8F36-2440-90EE-062620E0600A}" dt="2021-06-10T15:28:37.144" v="1583"/>
          <ac:picMkLst>
            <pc:docMk/>
            <pc:sldMk cId="1627664969" sldId="338"/>
            <ac:picMk id="6" creationId="{6528A027-EA97-5343-A3F5-7470CCBFFA20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10:10.016" v="1732" actId="207"/>
        <pc:sldMkLst>
          <pc:docMk/>
          <pc:sldMk cId="838346977" sldId="339"/>
        </pc:sldMkLst>
        <pc:spChg chg="mod">
          <ac:chgData name="Glatt, Hannah" userId="03d14ea4-e2cd-48c3-824c-89924a6dc6d5" providerId="ADAL" clId="{EB7D490E-8F36-2440-90EE-062620E0600A}" dt="2021-06-10T17:10:10.016" v="1732" actId="207"/>
          <ac:spMkLst>
            <pc:docMk/>
            <pc:sldMk cId="838346977" sldId="339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14.721" v="1041" actId="20577"/>
          <ac:spMkLst>
            <pc:docMk/>
            <pc:sldMk cId="838346977" sldId="339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7:59.122" v="1686" actId="207"/>
          <ac:spMkLst>
            <pc:docMk/>
            <pc:sldMk cId="838346977" sldId="339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28:47.754" v="1586" actId="1076"/>
          <ac:picMkLst>
            <pc:docMk/>
            <pc:sldMk cId="838346977" sldId="339"/>
            <ac:picMk id="6" creationId="{19F6E533-4604-7C4C-BF30-E10382A38503}"/>
          </ac:picMkLst>
        </pc:picChg>
      </pc:sldChg>
      <pc:sldChg chg="modSp add del mod">
        <pc:chgData name="Glatt, Hannah" userId="03d14ea4-e2cd-48c3-824c-89924a6dc6d5" providerId="ADAL" clId="{EB7D490E-8F36-2440-90EE-062620E0600A}" dt="2021-06-10T14:31:59.436" v="885" actId="2696"/>
        <pc:sldMkLst>
          <pc:docMk/>
          <pc:sldMk cId="2697183567" sldId="339"/>
        </pc:sldMkLst>
        <pc:spChg chg="mod">
          <ac:chgData name="Glatt, Hannah" userId="03d14ea4-e2cd-48c3-824c-89924a6dc6d5" providerId="ADAL" clId="{EB7D490E-8F36-2440-90EE-062620E0600A}" dt="2021-06-10T14:31:51.901" v="884" actId="20577"/>
          <ac:spMkLst>
            <pc:docMk/>
            <pc:sldMk cId="2697183567" sldId="339"/>
            <ac:spMk id="3" creationId="{F272C784-E59F-6B49-8DD2-23C386B7559B}"/>
          </ac:spMkLst>
        </pc:spChg>
      </pc:sldChg>
      <pc:sldChg chg="addSp modSp add mod">
        <pc:chgData name="Glatt, Hannah" userId="03d14ea4-e2cd-48c3-824c-89924a6dc6d5" providerId="ADAL" clId="{EB7D490E-8F36-2440-90EE-062620E0600A}" dt="2021-06-10T17:45:30.577" v="2554"/>
        <pc:sldMkLst>
          <pc:docMk/>
          <pc:sldMk cId="1545336768" sldId="340"/>
        </pc:sldMkLst>
        <pc:spChg chg="mod">
          <ac:chgData name="Glatt, Hannah" userId="03d14ea4-e2cd-48c3-824c-89924a6dc6d5" providerId="ADAL" clId="{EB7D490E-8F36-2440-90EE-062620E0600A}" dt="2021-06-10T17:10:06.163" v="1731" actId="207"/>
          <ac:spMkLst>
            <pc:docMk/>
            <pc:sldMk cId="1545336768" sldId="340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17.985" v="1043" actId="20577"/>
          <ac:spMkLst>
            <pc:docMk/>
            <pc:sldMk cId="1545336768" sldId="340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24.544" v="1738" actId="20577"/>
          <ac:spMkLst>
            <pc:docMk/>
            <pc:sldMk cId="1545336768" sldId="340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30.577" v="2554"/>
          <ac:spMkLst>
            <pc:docMk/>
            <pc:sldMk cId="1545336768" sldId="340"/>
            <ac:spMk id="7" creationId="{A7B9AC02-8A5F-BE43-AA4A-2532EA9D3C19}"/>
          </ac:spMkLst>
        </pc:spChg>
        <pc:picChg chg="add mod">
          <ac:chgData name="Glatt, Hannah" userId="03d14ea4-e2cd-48c3-824c-89924a6dc6d5" providerId="ADAL" clId="{EB7D490E-8F36-2440-90EE-062620E0600A}" dt="2021-06-10T15:28:51.294" v="1587"/>
          <ac:picMkLst>
            <pc:docMk/>
            <pc:sldMk cId="1545336768" sldId="340"/>
            <ac:picMk id="6" creationId="{87191D9F-BB05-1745-B6AE-C1AB3A7AC784}"/>
          </ac:picMkLst>
        </pc:picChg>
      </pc:sldChg>
      <pc:sldChg chg="add del">
        <pc:chgData name="Glatt, Hannah" userId="03d14ea4-e2cd-48c3-824c-89924a6dc6d5" providerId="ADAL" clId="{EB7D490E-8F36-2440-90EE-062620E0600A}" dt="2021-06-10T14:31:59.436" v="885" actId="2696"/>
        <pc:sldMkLst>
          <pc:docMk/>
          <pc:sldMk cId="3907795318" sldId="340"/>
        </pc:sldMkLst>
      </pc:sldChg>
      <pc:sldChg chg="addSp modSp add mod">
        <pc:chgData name="Glatt, Hannah" userId="03d14ea4-e2cd-48c3-824c-89924a6dc6d5" providerId="ADAL" clId="{EB7D490E-8F36-2440-90EE-062620E0600A}" dt="2021-06-10T17:10:02.514" v="1730" actId="207"/>
        <pc:sldMkLst>
          <pc:docMk/>
          <pc:sldMk cId="2528464663" sldId="341"/>
        </pc:sldMkLst>
        <pc:spChg chg="mod">
          <ac:chgData name="Glatt, Hannah" userId="03d14ea4-e2cd-48c3-824c-89924a6dc6d5" providerId="ADAL" clId="{EB7D490E-8F36-2440-90EE-062620E0600A}" dt="2021-06-10T17:10:02.514" v="1730" actId="207"/>
          <ac:spMkLst>
            <pc:docMk/>
            <pc:sldMk cId="2528464663" sldId="341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24.970" v="1048" actId="20577"/>
          <ac:spMkLst>
            <pc:docMk/>
            <pc:sldMk cId="2528464663" sldId="341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8:08.595" v="1690" actId="207"/>
          <ac:spMkLst>
            <pc:docMk/>
            <pc:sldMk cId="2528464663" sldId="341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29:07.988" v="1590" actId="1076"/>
          <ac:picMkLst>
            <pc:docMk/>
            <pc:sldMk cId="2528464663" sldId="341"/>
            <ac:picMk id="6" creationId="{41E1BB74-3CEF-0040-B626-3B3D02EE477B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32.850" v="2555"/>
        <pc:sldMkLst>
          <pc:docMk/>
          <pc:sldMk cId="3145636876" sldId="342"/>
        </pc:sldMkLst>
        <pc:spChg chg="mod">
          <ac:chgData name="Glatt, Hannah" userId="03d14ea4-e2cd-48c3-824c-89924a6dc6d5" providerId="ADAL" clId="{EB7D490E-8F36-2440-90EE-062620E0600A}" dt="2021-06-10T17:09:58.873" v="1729" actId="207"/>
          <ac:spMkLst>
            <pc:docMk/>
            <pc:sldMk cId="3145636876" sldId="342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28.193" v="1050" actId="20577"/>
          <ac:spMkLst>
            <pc:docMk/>
            <pc:sldMk cId="3145636876" sldId="342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29.037" v="1739" actId="20577"/>
          <ac:spMkLst>
            <pc:docMk/>
            <pc:sldMk cId="3145636876" sldId="342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32.850" v="2555"/>
          <ac:spMkLst>
            <pc:docMk/>
            <pc:sldMk cId="3145636876" sldId="342"/>
            <ac:spMk id="7" creationId="{4AD3E638-38BB-384C-B543-F0726B5FA1A7}"/>
          </ac:spMkLst>
        </pc:spChg>
        <pc:picChg chg="add mod">
          <ac:chgData name="Glatt, Hannah" userId="03d14ea4-e2cd-48c3-824c-89924a6dc6d5" providerId="ADAL" clId="{EB7D490E-8F36-2440-90EE-062620E0600A}" dt="2021-06-10T15:29:11.301" v="1591"/>
          <ac:picMkLst>
            <pc:docMk/>
            <pc:sldMk cId="3145636876" sldId="342"/>
            <ac:picMk id="6" creationId="{9607C72F-374E-1B4D-92B1-3D503AA054C6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09:55.630" v="1728" actId="207"/>
        <pc:sldMkLst>
          <pc:docMk/>
          <pc:sldMk cId="4203502938" sldId="343"/>
        </pc:sldMkLst>
        <pc:spChg chg="mod">
          <ac:chgData name="Glatt, Hannah" userId="03d14ea4-e2cd-48c3-824c-89924a6dc6d5" providerId="ADAL" clId="{EB7D490E-8F36-2440-90EE-062620E0600A}" dt="2021-06-10T17:09:55.630" v="1728" actId="207"/>
          <ac:spMkLst>
            <pc:docMk/>
            <pc:sldMk cId="4203502938" sldId="343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34.151" v="1053" actId="20577"/>
          <ac:spMkLst>
            <pc:docMk/>
            <pc:sldMk cId="4203502938" sldId="343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8:18.658" v="1694" actId="207"/>
          <ac:spMkLst>
            <pc:docMk/>
            <pc:sldMk cId="4203502938" sldId="343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29:39.830" v="1597" actId="1076"/>
          <ac:picMkLst>
            <pc:docMk/>
            <pc:sldMk cId="4203502938" sldId="343"/>
            <ac:picMk id="6" creationId="{C912DB3D-ADC9-8B4C-BC73-C9C7B9EDD14E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34.883" v="2556"/>
        <pc:sldMkLst>
          <pc:docMk/>
          <pc:sldMk cId="2325704941" sldId="344"/>
        </pc:sldMkLst>
        <pc:spChg chg="mod">
          <ac:chgData name="Glatt, Hannah" userId="03d14ea4-e2cd-48c3-824c-89924a6dc6d5" providerId="ADAL" clId="{EB7D490E-8F36-2440-90EE-062620E0600A}" dt="2021-06-10T17:09:50.315" v="1727" actId="207"/>
          <ac:spMkLst>
            <pc:docMk/>
            <pc:sldMk cId="2325704941" sldId="344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37.146" v="1055" actId="20577"/>
          <ac:spMkLst>
            <pc:docMk/>
            <pc:sldMk cId="2325704941" sldId="344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35.301" v="1740" actId="20577"/>
          <ac:spMkLst>
            <pc:docMk/>
            <pc:sldMk cId="2325704941" sldId="344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34.883" v="2556"/>
          <ac:spMkLst>
            <pc:docMk/>
            <pc:sldMk cId="2325704941" sldId="344"/>
            <ac:spMk id="7" creationId="{3B782B78-6DE8-E54B-BDD3-A9FF9DED8DE1}"/>
          </ac:spMkLst>
        </pc:spChg>
        <pc:picChg chg="add mod">
          <ac:chgData name="Glatt, Hannah" userId="03d14ea4-e2cd-48c3-824c-89924a6dc6d5" providerId="ADAL" clId="{EB7D490E-8F36-2440-90EE-062620E0600A}" dt="2021-06-10T15:29:42.500" v="1598"/>
          <ac:picMkLst>
            <pc:docMk/>
            <pc:sldMk cId="2325704941" sldId="344"/>
            <ac:picMk id="6" creationId="{86C6061C-362E-1445-ADDA-268D13B27041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09:42.823" v="1726" actId="207"/>
        <pc:sldMkLst>
          <pc:docMk/>
          <pc:sldMk cId="1705582507" sldId="345"/>
        </pc:sldMkLst>
        <pc:spChg chg="mod">
          <ac:chgData name="Glatt, Hannah" userId="03d14ea4-e2cd-48c3-824c-89924a6dc6d5" providerId="ADAL" clId="{EB7D490E-8F36-2440-90EE-062620E0600A}" dt="2021-06-10T17:09:42.823" v="1726" actId="207"/>
          <ac:spMkLst>
            <pc:docMk/>
            <pc:sldMk cId="1705582507" sldId="345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41.962" v="1058" actId="20577"/>
          <ac:spMkLst>
            <pc:docMk/>
            <pc:sldMk cId="1705582507" sldId="345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8:28.143" v="1698" actId="207"/>
          <ac:spMkLst>
            <pc:docMk/>
            <pc:sldMk cId="1705582507" sldId="345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30:00.264" v="1601" actId="1076"/>
          <ac:picMkLst>
            <pc:docMk/>
            <pc:sldMk cId="1705582507" sldId="345"/>
            <ac:picMk id="6" creationId="{A094FB0D-B7F6-F648-998D-6DF32D5778A5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36.956" v="2557"/>
        <pc:sldMkLst>
          <pc:docMk/>
          <pc:sldMk cId="270825262" sldId="346"/>
        </pc:sldMkLst>
        <pc:spChg chg="mod">
          <ac:chgData name="Glatt, Hannah" userId="03d14ea4-e2cd-48c3-824c-89924a6dc6d5" providerId="ADAL" clId="{EB7D490E-8F36-2440-90EE-062620E0600A}" dt="2021-06-10T17:09:39.183" v="1725" actId="207"/>
          <ac:spMkLst>
            <pc:docMk/>
            <pc:sldMk cId="270825262" sldId="346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44.560" v="1060" actId="20577"/>
          <ac:spMkLst>
            <pc:docMk/>
            <pc:sldMk cId="270825262" sldId="346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40.479" v="1741" actId="20577"/>
          <ac:spMkLst>
            <pc:docMk/>
            <pc:sldMk cId="270825262" sldId="346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36.956" v="2557"/>
          <ac:spMkLst>
            <pc:docMk/>
            <pc:sldMk cId="270825262" sldId="346"/>
            <ac:spMk id="7" creationId="{E0B964C7-BAC1-9942-97FF-658AEB94DD2C}"/>
          </ac:spMkLst>
        </pc:spChg>
        <pc:picChg chg="add mod">
          <ac:chgData name="Glatt, Hannah" userId="03d14ea4-e2cd-48c3-824c-89924a6dc6d5" providerId="ADAL" clId="{EB7D490E-8F36-2440-90EE-062620E0600A}" dt="2021-06-10T15:30:03.214" v="1602"/>
          <ac:picMkLst>
            <pc:docMk/>
            <pc:sldMk cId="270825262" sldId="346"/>
            <ac:picMk id="6" creationId="{FE32232A-7006-3A42-BE7B-FCD45E8E4C99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09:34.900" v="1724" actId="207"/>
        <pc:sldMkLst>
          <pc:docMk/>
          <pc:sldMk cId="2194004088" sldId="347"/>
        </pc:sldMkLst>
        <pc:spChg chg="mod">
          <ac:chgData name="Glatt, Hannah" userId="03d14ea4-e2cd-48c3-824c-89924a6dc6d5" providerId="ADAL" clId="{EB7D490E-8F36-2440-90EE-062620E0600A}" dt="2021-06-10T17:09:34.900" v="1724" actId="207"/>
          <ac:spMkLst>
            <pc:docMk/>
            <pc:sldMk cId="2194004088" sldId="347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50.313" v="1063" actId="20577"/>
          <ac:spMkLst>
            <pc:docMk/>
            <pc:sldMk cId="2194004088" sldId="347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8:37.122" v="1702" actId="207"/>
          <ac:spMkLst>
            <pc:docMk/>
            <pc:sldMk cId="2194004088" sldId="347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30:23.436" v="1607" actId="1076"/>
          <ac:picMkLst>
            <pc:docMk/>
            <pc:sldMk cId="2194004088" sldId="347"/>
            <ac:picMk id="6" creationId="{A403544D-1C3C-A248-A353-AEDCE1F544E8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39.033" v="2558"/>
        <pc:sldMkLst>
          <pc:docMk/>
          <pc:sldMk cId="3082870514" sldId="348"/>
        </pc:sldMkLst>
        <pc:spChg chg="mod">
          <ac:chgData name="Glatt, Hannah" userId="03d14ea4-e2cd-48c3-824c-89924a6dc6d5" providerId="ADAL" clId="{EB7D490E-8F36-2440-90EE-062620E0600A}" dt="2021-06-10T17:09:31.844" v="1723" actId="207"/>
          <ac:spMkLst>
            <pc:docMk/>
            <pc:sldMk cId="3082870514" sldId="348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52.968" v="1065" actId="20577"/>
          <ac:spMkLst>
            <pc:docMk/>
            <pc:sldMk cId="3082870514" sldId="348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44.513" v="1742" actId="20577"/>
          <ac:spMkLst>
            <pc:docMk/>
            <pc:sldMk cId="3082870514" sldId="348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39.033" v="2558"/>
          <ac:spMkLst>
            <pc:docMk/>
            <pc:sldMk cId="3082870514" sldId="348"/>
            <ac:spMk id="7" creationId="{6B2F432C-FD17-D742-8E7C-403665DF5DBA}"/>
          </ac:spMkLst>
        </pc:spChg>
        <pc:picChg chg="add mod">
          <ac:chgData name="Glatt, Hannah" userId="03d14ea4-e2cd-48c3-824c-89924a6dc6d5" providerId="ADAL" clId="{EB7D490E-8F36-2440-90EE-062620E0600A}" dt="2021-06-10T15:30:30.425" v="1608"/>
          <ac:picMkLst>
            <pc:docMk/>
            <pc:sldMk cId="3082870514" sldId="348"/>
            <ac:picMk id="6" creationId="{DD23D623-BB4A-1F46-BA1C-7210C5105D2F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09:28.268" v="1722" actId="207"/>
        <pc:sldMkLst>
          <pc:docMk/>
          <pc:sldMk cId="587559216" sldId="349"/>
        </pc:sldMkLst>
        <pc:spChg chg="mod">
          <ac:chgData name="Glatt, Hannah" userId="03d14ea4-e2cd-48c3-824c-89924a6dc6d5" providerId="ADAL" clId="{EB7D490E-8F36-2440-90EE-062620E0600A}" dt="2021-06-10T17:09:28.268" v="1722" actId="207"/>
          <ac:spMkLst>
            <pc:docMk/>
            <pc:sldMk cId="587559216" sldId="349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8:57.605" v="1068" actId="20577"/>
          <ac:spMkLst>
            <pc:docMk/>
            <pc:sldMk cId="587559216" sldId="349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8:47.084" v="1706" actId="207"/>
          <ac:spMkLst>
            <pc:docMk/>
            <pc:sldMk cId="587559216" sldId="349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30:52.123" v="1611" actId="1076"/>
          <ac:picMkLst>
            <pc:docMk/>
            <pc:sldMk cId="587559216" sldId="349"/>
            <ac:picMk id="6" creationId="{5EC31722-9397-BE47-B0C4-B86C8DA36456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41.544" v="2559"/>
        <pc:sldMkLst>
          <pc:docMk/>
          <pc:sldMk cId="484353815" sldId="350"/>
        </pc:sldMkLst>
        <pc:spChg chg="mod">
          <ac:chgData name="Glatt, Hannah" userId="03d14ea4-e2cd-48c3-824c-89924a6dc6d5" providerId="ADAL" clId="{EB7D490E-8F36-2440-90EE-062620E0600A}" dt="2021-06-10T17:09:24.417" v="1721" actId="207"/>
          <ac:spMkLst>
            <pc:docMk/>
            <pc:sldMk cId="484353815" sldId="350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9:04.233" v="1072" actId="20577"/>
          <ac:spMkLst>
            <pc:docMk/>
            <pc:sldMk cId="484353815" sldId="350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49.352" v="1743" actId="20577"/>
          <ac:spMkLst>
            <pc:docMk/>
            <pc:sldMk cId="484353815" sldId="350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41.544" v="2559"/>
          <ac:spMkLst>
            <pc:docMk/>
            <pc:sldMk cId="484353815" sldId="350"/>
            <ac:spMk id="7" creationId="{EBB5AA48-FCD6-F74A-BE6E-75CB3A7CCC56}"/>
          </ac:spMkLst>
        </pc:spChg>
        <pc:picChg chg="add mod">
          <ac:chgData name="Glatt, Hannah" userId="03d14ea4-e2cd-48c3-824c-89924a6dc6d5" providerId="ADAL" clId="{EB7D490E-8F36-2440-90EE-062620E0600A}" dt="2021-06-10T15:30:54.842" v="1612"/>
          <ac:picMkLst>
            <pc:docMk/>
            <pc:sldMk cId="484353815" sldId="350"/>
            <ac:picMk id="6" creationId="{A158BD70-8853-7D45-9C7D-4E7B76728E89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09:21.263" v="1720" actId="207"/>
        <pc:sldMkLst>
          <pc:docMk/>
          <pc:sldMk cId="2222985859" sldId="351"/>
        </pc:sldMkLst>
        <pc:spChg chg="mod">
          <ac:chgData name="Glatt, Hannah" userId="03d14ea4-e2cd-48c3-824c-89924a6dc6d5" providerId="ADAL" clId="{EB7D490E-8F36-2440-90EE-062620E0600A}" dt="2021-06-10T17:09:21.263" v="1720" actId="207"/>
          <ac:spMkLst>
            <pc:docMk/>
            <pc:sldMk cId="2222985859" sldId="351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9:09.627" v="1075" actId="20577"/>
          <ac:spMkLst>
            <pc:docMk/>
            <pc:sldMk cId="2222985859" sldId="351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8:55.934" v="1710" actId="207"/>
          <ac:spMkLst>
            <pc:docMk/>
            <pc:sldMk cId="2222985859" sldId="351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31:10.029" v="1615" actId="1076"/>
          <ac:picMkLst>
            <pc:docMk/>
            <pc:sldMk cId="2222985859" sldId="351"/>
            <ac:picMk id="6" creationId="{AC697019-ED9C-0047-86CE-03D19733060E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43.720" v="2560"/>
        <pc:sldMkLst>
          <pc:docMk/>
          <pc:sldMk cId="2486091668" sldId="352"/>
        </pc:sldMkLst>
        <pc:spChg chg="mod">
          <ac:chgData name="Glatt, Hannah" userId="03d14ea4-e2cd-48c3-824c-89924a6dc6d5" providerId="ADAL" clId="{EB7D490E-8F36-2440-90EE-062620E0600A}" dt="2021-06-10T17:09:18.353" v="1719" actId="207"/>
          <ac:spMkLst>
            <pc:docMk/>
            <pc:sldMk cId="2486091668" sldId="352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9:12.198" v="1077" actId="20577"/>
          <ac:spMkLst>
            <pc:docMk/>
            <pc:sldMk cId="2486091668" sldId="352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52.991" v="1744" actId="20577"/>
          <ac:spMkLst>
            <pc:docMk/>
            <pc:sldMk cId="2486091668" sldId="352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43.720" v="2560"/>
          <ac:spMkLst>
            <pc:docMk/>
            <pc:sldMk cId="2486091668" sldId="352"/>
            <ac:spMk id="7" creationId="{B6D33B78-4E53-2A4E-BDA0-8CE80C2E06C4}"/>
          </ac:spMkLst>
        </pc:spChg>
        <pc:picChg chg="add mod">
          <ac:chgData name="Glatt, Hannah" userId="03d14ea4-e2cd-48c3-824c-89924a6dc6d5" providerId="ADAL" clId="{EB7D490E-8F36-2440-90EE-062620E0600A}" dt="2021-06-10T15:31:13.570" v="1616"/>
          <ac:picMkLst>
            <pc:docMk/>
            <pc:sldMk cId="2486091668" sldId="352"/>
            <ac:picMk id="6" creationId="{3BF91DCA-46BE-3E47-BCAC-C452AA244DF6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45:45.934" v="2561"/>
        <pc:sldMkLst>
          <pc:docMk/>
          <pc:sldMk cId="1427080926" sldId="353"/>
        </pc:sldMkLst>
        <pc:spChg chg="mod">
          <ac:chgData name="Glatt, Hannah" userId="03d14ea4-e2cd-48c3-824c-89924a6dc6d5" providerId="ADAL" clId="{EB7D490E-8F36-2440-90EE-062620E0600A}" dt="2021-06-10T17:09:12.276" v="1717" actId="207"/>
          <ac:spMkLst>
            <pc:docMk/>
            <pc:sldMk cId="1427080926" sldId="353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9:17.627" v="1080" actId="20577"/>
          <ac:spMkLst>
            <pc:docMk/>
            <pc:sldMk cId="1427080926" sldId="353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15:58.949" v="1747" actId="20577"/>
          <ac:spMkLst>
            <pc:docMk/>
            <pc:sldMk cId="1427080926" sldId="353"/>
            <ac:spMk id="4" creationId="{D5460159-FB21-8241-894C-39204AE9184B}"/>
          </ac:spMkLst>
        </pc:spChg>
        <pc:spChg chg="add mod">
          <ac:chgData name="Glatt, Hannah" userId="03d14ea4-e2cd-48c3-824c-89924a6dc6d5" providerId="ADAL" clId="{EB7D490E-8F36-2440-90EE-062620E0600A}" dt="2021-06-10T17:45:45.934" v="2561"/>
          <ac:spMkLst>
            <pc:docMk/>
            <pc:sldMk cId="1427080926" sldId="353"/>
            <ac:spMk id="7" creationId="{D27FEB09-ED9C-C840-A752-34471E9B53D9}"/>
          </ac:spMkLst>
        </pc:spChg>
        <pc:picChg chg="add mod">
          <ac:chgData name="Glatt, Hannah" userId="03d14ea4-e2cd-48c3-824c-89924a6dc6d5" providerId="ADAL" clId="{EB7D490E-8F36-2440-90EE-062620E0600A}" dt="2021-06-10T15:31:32.908" v="1620"/>
          <ac:picMkLst>
            <pc:docMk/>
            <pc:sldMk cId="1427080926" sldId="353"/>
            <ac:picMk id="6" creationId="{ED4EF1D7-BD4E-3C4D-AE0E-44EE9127A8C8}"/>
          </ac:picMkLst>
        </pc:picChg>
      </pc:sldChg>
      <pc:sldChg chg="addSp modSp add mod">
        <pc:chgData name="Glatt, Hannah" userId="03d14ea4-e2cd-48c3-824c-89924a6dc6d5" providerId="ADAL" clId="{EB7D490E-8F36-2440-90EE-062620E0600A}" dt="2021-06-10T17:09:15.218" v="1718" actId="207"/>
        <pc:sldMkLst>
          <pc:docMk/>
          <pc:sldMk cId="1456515080" sldId="354"/>
        </pc:sldMkLst>
        <pc:spChg chg="mod">
          <ac:chgData name="Glatt, Hannah" userId="03d14ea4-e2cd-48c3-824c-89924a6dc6d5" providerId="ADAL" clId="{EB7D490E-8F36-2440-90EE-062620E0600A}" dt="2021-06-10T17:09:15.218" v="1718" actId="207"/>
          <ac:spMkLst>
            <pc:docMk/>
            <pc:sldMk cId="1456515080" sldId="354"/>
            <ac:spMk id="2" creationId="{44013E0E-B79E-4F47-8DFC-BF45E5D07E75}"/>
          </ac:spMkLst>
        </pc:spChg>
        <pc:spChg chg="mod">
          <ac:chgData name="Glatt, Hannah" userId="03d14ea4-e2cd-48c3-824c-89924a6dc6d5" providerId="ADAL" clId="{EB7D490E-8F36-2440-90EE-062620E0600A}" dt="2021-06-10T14:39:26.592" v="1083" actId="20577"/>
          <ac:spMkLst>
            <pc:docMk/>
            <pc:sldMk cId="1456515080" sldId="354"/>
            <ac:spMk id="3" creationId="{F272C784-E59F-6B49-8DD2-23C386B7559B}"/>
          </ac:spMkLst>
        </pc:spChg>
        <pc:spChg chg="mod">
          <ac:chgData name="Glatt, Hannah" userId="03d14ea4-e2cd-48c3-824c-89924a6dc6d5" providerId="ADAL" clId="{EB7D490E-8F36-2440-90EE-062620E0600A}" dt="2021-06-10T17:09:05.069" v="1714" actId="207"/>
          <ac:spMkLst>
            <pc:docMk/>
            <pc:sldMk cId="1456515080" sldId="354"/>
            <ac:spMk id="4" creationId="{D5460159-FB21-8241-894C-39204AE9184B}"/>
          </ac:spMkLst>
        </pc:spChg>
        <pc:picChg chg="add mod">
          <ac:chgData name="Glatt, Hannah" userId="03d14ea4-e2cd-48c3-824c-89924a6dc6d5" providerId="ADAL" clId="{EB7D490E-8F36-2440-90EE-062620E0600A}" dt="2021-06-10T15:31:30.205" v="1619" actId="1076"/>
          <ac:picMkLst>
            <pc:docMk/>
            <pc:sldMk cId="1456515080" sldId="354"/>
            <ac:picMk id="6" creationId="{1D4562D6-F9F8-2B45-9050-B7A8E4094D96}"/>
          </ac:picMkLst>
        </pc:picChg>
      </pc:sldChg>
    </pc:docChg>
  </pc:docChgLst>
  <pc:docChgLst>
    <pc:chgData name="Glatt, Hannah" userId="03d14ea4-e2cd-48c3-824c-89924a6dc6d5" providerId="ADAL" clId="{70510C78-A1B3-D048-83D4-452235E8EE16}"/>
    <pc:docChg chg="undo custSel addSld delSld modSld sldOrd addSection modSection">
      <pc:chgData name="Glatt, Hannah" userId="03d14ea4-e2cd-48c3-824c-89924a6dc6d5" providerId="ADAL" clId="{70510C78-A1B3-D048-83D4-452235E8EE16}" dt="2021-06-09T19:29:49.085" v="1549" actId="478"/>
      <pc:docMkLst>
        <pc:docMk/>
      </pc:docMkLst>
      <pc:sldChg chg="modSp mod">
        <pc:chgData name="Glatt, Hannah" userId="03d14ea4-e2cd-48c3-824c-89924a6dc6d5" providerId="ADAL" clId="{70510C78-A1B3-D048-83D4-452235E8EE16}" dt="2021-06-09T15:34:35.614" v="9" actId="20577"/>
        <pc:sldMkLst>
          <pc:docMk/>
          <pc:sldMk cId="2424625505" sldId="256"/>
        </pc:sldMkLst>
        <pc:spChg chg="mod">
          <ac:chgData name="Glatt, Hannah" userId="03d14ea4-e2cd-48c3-824c-89924a6dc6d5" providerId="ADAL" clId="{70510C78-A1B3-D048-83D4-452235E8EE16}" dt="2021-06-09T15:34:35.614" v="9" actId="20577"/>
          <ac:spMkLst>
            <pc:docMk/>
            <pc:sldMk cId="2424625505" sldId="256"/>
            <ac:spMk id="4" creationId="{85CA461B-A88B-4917-A002-B3E1215F3129}"/>
          </ac:spMkLst>
        </pc:spChg>
      </pc:sldChg>
      <pc:sldChg chg="addSp modSp mod">
        <pc:chgData name="Glatt, Hannah" userId="03d14ea4-e2cd-48c3-824c-89924a6dc6d5" providerId="ADAL" clId="{70510C78-A1B3-D048-83D4-452235E8EE16}" dt="2021-06-09T19:11:02.495" v="1281" actId="1076"/>
        <pc:sldMkLst>
          <pc:docMk/>
          <pc:sldMk cId="3514951038" sldId="257"/>
        </pc:sldMkLst>
        <pc:spChg chg="add mod">
          <ac:chgData name="Glatt, Hannah" userId="03d14ea4-e2cd-48c3-824c-89924a6dc6d5" providerId="ADAL" clId="{70510C78-A1B3-D048-83D4-452235E8EE16}" dt="2021-06-09T19:11:02.495" v="1281" actId="1076"/>
          <ac:spMkLst>
            <pc:docMk/>
            <pc:sldMk cId="3514951038" sldId="257"/>
            <ac:spMk id="6" creationId="{7CD0C813-FAA5-214E-96CA-06CB9E87EE7E}"/>
          </ac:spMkLst>
        </pc:spChg>
        <pc:spChg chg="add mod">
          <ac:chgData name="Glatt, Hannah" userId="03d14ea4-e2cd-48c3-824c-89924a6dc6d5" providerId="ADAL" clId="{70510C78-A1B3-D048-83D4-452235E8EE16}" dt="2021-06-09T19:11:02.495" v="1281" actId="1076"/>
          <ac:spMkLst>
            <pc:docMk/>
            <pc:sldMk cId="3514951038" sldId="257"/>
            <ac:spMk id="7" creationId="{18A87BFD-F2ED-B542-AA43-4E17C6A00795}"/>
          </ac:spMkLst>
        </pc:spChg>
        <pc:spChg chg="mod">
          <ac:chgData name="Glatt, Hannah" userId="03d14ea4-e2cd-48c3-824c-89924a6dc6d5" providerId="ADAL" clId="{70510C78-A1B3-D048-83D4-452235E8EE16}" dt="2021-06-09T15:36:18.920" v="56" actId="20577"/>
          <ac:spMkLst>
            <pc:docMk/>
            <pc:sldMk cId="3514951038" sldId="257"/>
            <ac:spMk id="19" creationId="{101B2EE4-6AE1-6448-BCFB-95C5F6EBBDC2}"/>
          </ac:spMkLst>
        </pc:spChg>
      </pc:sldChg>
      <pc:sldChg chg="modSp del mod">
        <pc:chgData name="Glatt, Hannah" userId="03d14ea4-e2cd-48c3-824c-89924a6dc6d5" providerId="ADAL" clId="{70510C78-A1B3-D048-83D4-452235E8EE16}" dt="2021-06-09T16:30:40.543" v="768" actId="2696"/>
        <pc:sldMkLst>
          <pc:docMk/>
          <pc:sldMk cId="2092609191" sldId="266"/>
        </pc:sldMkLst>
        <pc:grpChg chg="mod">
          <ac:chgData name="Glatt, Hannah" userId="03d14ea4-e2cd-48c3-824c-89924a6dc6d5" providerId="ADAL" clId="{70510C78-A1B3-D048-83D4-452235E8EE16}" dt="2021-06-09T15:41:41.373" v="266" actId="1076"/>
          <ac:grpSpMkLst>
            <pc:docMk/>
            <pc:sldMk cId="2092609191" sldId="266"/>
            <ac:grpSpMk id="7" creationId="{3A1467C2-AD01-2E4D-A293-B5A105E38360}"/>
          </ac:grpSpMkLst>
        </pc:grpChg>
      </pc:sldChg>
      <pc:sldChg chg="addSp delSp modSp mod">
        <pc:chgData name="Glatt, Hannah" userId="03d14ea4-e2cd-48c3-824c-89924a6dc6d5" providerId="ADAL" clId="{70510C78-A1B3-D048-83D4-452235E8EE16}" dt="2021-06-09T19:11:45.240" v="1289" actId="1038"/>
        <pc:sldMkLst>
          <pc:docMk/>
          <pc:sldMk cId="1242561711" sldId="283"/>
        </pc:sldMkLst>
        <pc:spChg chg="mod">
          <ac:chgData name="Glatt, Hannah" userId="03d14ea4-e2cd-48c3-824c-89924a6dc6d5" providerId="ADAL" clId="{70510C78-A1B3-D048-83D4-452235E8EE16}" dt="2021-06-09T19:10:30.601" v="1273" actId="1076"/>
          <ac:spMkLst>
            <pc:docMk/>
            <pc:sldMk cId="1242561711" sldId="283"/>
            <ac:spMk id="5" creationId="{DFDFA1C5-26E7-BE4D-B427-E530F02D3B5D}"/>
          </ac:spMkLst>
        </pc:spChg>
        <pc:spChg chg="mod">
          <ac:chgData name="Glatt, Hannah" userId="03d14ea4-e2cd-48c3-824c-89924a6dc6d5" providerId="ADAL" clId="{70510C78-A1B3-D048-83D4-452235E8EE16}" dt="2021-06-09T19:10:30.601" v="1273" actId="1076"/>
          <ac:spMkLst>
            <pc:docMk/>
            <pc:sldMk cId="1242561711" sldId="283"/>
            <ac:spMk id="6" creationId="{B53C98D2-21CA-EA4E-8495-D1B85E397519}"/>
          </ac:spMkLst>
        </pc:spChg>
        <pc:spChg chg="del">
          <ac:chgData name="Glatt, Hannah" userId="03d14ea4-e2cd-48c3-824c-89924a6dc6d5" providerId="ADAL" clId="{70510C78-A1B3-D048-83D4-452235E8EE16}" dt="2021-06-09T15:36:43.977" v="57" actId="478"/>
          <ac:spMkLst>
            <pc:docMk/>
            <pc:sldMk cId="1242561711" sldId="283"/>
            <ac:spMk id="7" creationId="{4B943919-A1AD-8748-9CF5-F00AD4681EB5}"/>
          </ac:spMkLst>
        </pc:spChg>
        <pc:spChg chg="del">
          <ac:chgData name="Glatt, Hannah" userId="03d14ea4-e2cd-48c3-824c-89924a6dc6d5" providerId="ADAL" clId="{70510C78-A1B3-D048-83D4-452235E8EE16}" dt="2021-06-09T15:36:43.977" v="57" actId="478"/>
          <ac:spMkLst>
            <pc:docMk/>
            <pc:sldMk cId="1242561711" sldId="283"/>
            <ac:spMk id="9" creationId="{327242E4-597D-F544-839C-FDF38F45EB85}"/>
          </ac:spMkLst>
        </pc:spChg>
        <pc:spChg chg="add del mod">
          <ac:chgData name="Glatt, Hannah" userId="03d14ea4-e2cd-48c3-824c-89924a6dc6d5" providerId="ADAL" clId="{70510C78-A1B3-D048-83D4-452235E8EE16}" dt="2021-06-09T19:10:39.476" v="1276" actId="478"/>
          <ac:spMkLst>
            <pc:docMk/>
            <pc:sldMk cId="1242561711" sldId="283"/>
            <ac:spMk id="9" creationId="{FFC92504-50FD-E341-BFA1-DD332C354007}"/>
          </ac:spMkLst>
        </pc:spChg>
        <pc:spChg chg="add del mod">
          <ac:chgData name="Glatt, Hannah" userId="03d14ea4-e2cd-48c3-824c-89924a6dc6d5" providerId="ADAL" clId="{70510C78-A1B3-D048-83D4-452235E8EE16}" dt="2021-06-09T19:10:39.476" v="1276" actId="478"/>
          <ac:spMkLst>
            <pc:docMk/>
            <pc:sldMk cId="1242561711" sldId="283"/>
            <ac:spMk id="10" creationId="{FEA51B8E-08B7-044D-904A-25B0C455FA5E}"/>
          </ac:spMkLst>
        </pc:spChg>
        <pc:spChg chg="mod">
          <ac:chgData name="Glatt, Hannah" userId="03d14ea4-e2cd-48c3-824c-89924a6dc6d5" providerId="ADAL" clId="{70510C78-A1B3-D048-83D4-452235E8EE16}" dt="2021-06-09T19:10:30.601" v="1273" actId="1076"/>
          <ac:spMkLst>
            <pc:docMk/>
            <pc:sldMk cId="1242561711" sldId="283"/>
            <ac:spMk id="11" creationId="{58C0CDD5-7F30-0A4F-80BA-16744ECA750E}"/>
          </ac:spMkLst>
        </pc:spChg>
        <pc:spChg chg="mod">
          <ac:chgData name="Glatt, Hannah" userId="03d14ea4-e2cd-48c3-824c-89924a6dc6d5" providerId="ADAL" clId="{70510C78-A1B3-D048-83D4-452235E8EE16}" dt="2021-06-09T19:10:30.601" v="1273" actId="1076"/>
          <ac:spMkLst>
            <pc:docMk/>
            <pc:sldMk cId="1242561711" sldId="283"/>
            <ac:spMk id="12" creationId="{8E8A457B-EBC9-094C-9956-02E2C2B8DABC}"/>
          </ac:spMkLst>
        </pc:spChg>
        <pc:spChg chg="add mod">
          <ac:chgData name="Glatt, Hannah" userId="03d14ea4-e2cd-48c3-824c-89924a6dc6d5" providerId="ADAL" clId="{70510C78-A1B3-D048-83D4-452235E8EE16}" dt="2021-06-09T19:11:45.240" v="1289" actId="1038"/>
          <ac:spMkLst>
            <pc:docMk/>
            <pc:sldMk cId="1242561711" sldId="283"/>
            <ac:spMk id="13" creationId="{0C4772E4-EF6F-4A47-A44C-FB0B131545EB}"/>
          </ac:spMkLst>
        </pc:spChg>
        <pc:spChg chg="add mod">
          <ac:chgData name="Glatt, Hannah" userId="03d14ea4-e2cd-48c3-824c-89924a6dc6d5" providerId="ADAL" clId="{70510C78-A1B3-D048-83D4-452235E8EE16}" dt="2021-06-09T19:11:45.240" v="1289" actId="1038"/>
          <ac:spMkLst>
            <pc:docMk/>
            <pc:sldMk cId="1242561711" sldId="283"/>
            <ac:spMk id="16" creationId="{E841D023-629A-994D-8FE7-60E2DA6812DB}"/>
          </ac:spMkLst>
        </pc:spChg>
        <pc:spChg chg="del">
          <ac:chgData name="Glatt, Hannah" userId="03d14ea4-e2cd-48c3-824c-89924a6dc6d5" providerId="ADAL" clId="{70510C78-A1B3-D048-83D4-452235E8EE16}" dt="2021-06-09T15:36:43.977" v="57" actId="478"/>
          <ac:spMkLst>
            <pc:docMk/>
            <pc:sldMk cId="1242561711" sldId="283"/>
            <ac:spMk id="16" creationId="{EE4BEC7E-2B08-984A-BDE9-7BA54BCEF9A1}"/>
          </ac:spMkLst>
        </pc:spChg>
        <pc:spChg chg="del">
          <ac:chgData name="Glatt, Hannah" userId="03d14ea4-e2cd-48c3-824c-89924a6dc6d5" providerId="ADAL" clId="{70510C78-A1B3-D048-83D4-452235E8EE16}" dt="2021-06-09T15:36:43.977" v="57" actId="478"/>
          <ac:spMkLst>
            <pc:docMk/>
            <pc:sldMk cId="1242561711" sldId="283"/>
            <ac:spMk id="17" creationId="{59FCE423-20D0-814E-A764-4A349C89B4E0}"/>
          </ac:spMkLst>
        </pc:spChg>
      </pc:sldChg>
      <pc:sldChg chg="addSp delSp modSp mod">
        <pc:chgData name="Glatt, Hannah" userId="03d14ea4-e2cd-48c3-824c-89924a6dc6d5" providerId="ADAL" clId="{70510C78-A1B3-D048-83D4-452235E8EE16}" dt="2021-06-09T19:15:28.383" v="1354"/>
        <pc:sldMkLst>
          <pc:docMk/>
          <pc:sldMk cId="616269065" sldId="293"/>
        </pc:sldMkLst>
        <pc:spChg chg="mod">
          <ac:chgData name="Glatt, Hannah" userId="03d14ea4-e2cd-48c3-824c-89924a6dc6d5" providerId="ADAL" clId="{70510C78-A1B3-D048-83D4-452235E8EE16}" dt="2021-06-09T15:41:45.885" v="268" actId="1076"/>
          <ac:spMkLst>
            <pc:docMk/>
            <pc:sldMk cId="616269065" sldId="293"/>
            <ac:spMk id="2" creationId="{8A99B173-D610-6A41-A115-4901EF0BDA51}"/>
          </ac:spMkLst>
        </pc:spChg>
        <pc:spChg chg="del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4" creationId="{F89A14BC-B418-1A4D-82C0-03D3CCC659BA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5" creationId="{1FF7043B-37DC-2344-986A-DE929144908D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6" creationId="{AA235F03-3D8B-B446-9D10-2697921DAD7D}"/>
          </ac:spMkLst>
        </pc:spChg>
        <pc:spChg chg="add del mod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14" creationId="{6F8695B3-CF7B-2A4E-9C7F-0A6BCC497C83}"/>
          </ac:spMkLst>
        </pc:spChg>
        <pc:spChg chg="add del mod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15" creationId="{30A928EA-B482-6E43-B9A6-B2FA63D9F6E0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16" creationId="{E7C832CA-74E5-6C4E-9289-F1E83D8D63A9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17" creationId="{27DAD260-1EAD-914F-8C5D-B2E2E474EE3A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18" creationId="{ADBBBCB6-4A93-2147-B5D0-59EABF690632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19" creationId="{D84478BF-03BF-E84D-87FA-3E957DAF9206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20" creationId="{35D577D7-9B92-AA4F-8F2A-5EDB2AB90098}"/>
          </ac:spMkLst>
        </pc:spChg>
        <pc:spChg chg="add mod">
          <ac:chgData name="Glatt, Hannah" userId="03d14ea4-e2cd-48c3-824c-89924a6dc6d5" providerId="ADAL" clId="{70510C78-A1B3-D048-83D4-452235E8EE16}" dt="2021-06-09T19:15:28.383" v="1354"/>
          <ac:spMkLst>
            <pc:docMk/>
            <pc:sldMk cId="616269065" sldId="293"/>
            <ac:spMk id="21" creationId="{9632AC87-1FB6-9D4B-ADDD-4E729F9B5C00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21" creationId="{FC7BF5C5-BA47-054B-80A0-855F9E76924B}"/>
          </ac:spMkLst>
        </pc:spChg>
        <pc:spChg chg="del">
          <ac:chgData name="Glatt, Hannah" userId="03d14ea4-e2cd-48c3-824c-89924a6dc6d5" providerId="ADAL" clId="{70510C78-A1B3-D048-83D4-452235E8EE16}" dt="2021-06-09T15:37:41.353" v="119" actId="478"/>
          <ac:spMkLst>
            <pc:docMk/>
            <pc:sldMk cId="616269065" sldId="293"/>
            <ac:spMk id="22" creationId="{2C8C2D83-DD4F-C048-A299-C312A83E78A5}"/>
          </ac:spMkLst>
        </pc:spChg>
        <pc:spChg chg="del mod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23" creationId="{A0D0D28E-432C-DA49-8B28-FF5733F6BD9B}"/>
          </ac:spMkLst>
        </pc:spChg>
        <pc:spChg chg="add del mod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24" creationId="{8794BCCA-BA32-A345-90FD-2D21D6905C6C}"/>
          </ac:spMkLst>
        </pc:spChg>
        <pc:spChg chg="add del mod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25" creationId="{254A908C-2E9C-8244-B2FE-AD4CF031D204}"/>
          </ac:spMkLst>
        </pc:spChg>
        <pc:spChg chg="add del mod">
          <ac:chgData name="Glatt, Hannah" userId="03d14ea4-e2cd-48c3-824c-89924a6dc6d5" providerId="ADAL" clId="{70510C78-A1B3-D048-83D4-452235E8EE16}" dt="2021-06-09T15:41:49.871" v="269" actId="478"/>
          <ac:spMkLst>
            <pc:docMk/>
            <pc:sldMk cId="616269065" sldId="293"/>
            <ac:spMk id="26" creationId="{1C7FB6C2-F9E8-B049-926E-2B1B94E36CF4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27" creationId="{26AF9AF3-171D-7C44-9DA2-AD00EEE1E041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28" creationId="{FF95BE23-82F1-F540-9408-5025ECDCCC01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29" creationId="{2446FEA6-A167-F542-990F-9755200DEBFB}"/>
          </ac:spMkLst>
        </pc:spChg>
        <pc:spChg chg="add mod">
          <ac:chgData name="Glatt, Hannah" userId="03d14ea4-e2cd-48c3-824c-89924a6dc6d5" providerId="ADAL" clId="{70510C78-A1B3-D048-83D4-452235E8EE16}" dt="2021-06-09T15:44:23.854" v="359" actId="20577"/>
          <ac:spMkLst>
            <pc:docMk/>
            <pc:sldMk cId="616269065" sldId="293"/>
            <ac:spMk id="30" creationId="{3C0ADF5C-A814-D542-B3EF-F9DC9C6A4571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31" creationId="{5305F9B0-8024-354E-8717-D700C3D5CF85}"/>
          </ac:spMkLst>
        </pc:spChg>
        <pc:spChg chg="add mod">
          <ac:chgData name="Glatt, Hannah" userId="03d14ea4-e2cd-48c3-824c-89924a6dc6d5" providerId="ADAL" clId="{70510C78-A1B3-D048-83D4-452235E8EE16}" dt="2021-06-09T15:44:27.039" v="367" actId="20577"/>
          <ac:spMkLst>
            <pc:docMk/>
            <pc:sldMk cId="616269065" sldId="293"/>
            <ac:spMk id="32" creationId="{286BBFA4-B3EF-1C4F-AD76-A1E4D09E4B8D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33" creationId="{97471A8F-351E-864D-B33E-4DCCBFF983C4}"/>
          </ac:spMkLst>
        </pc:spChg>
        <pc:spChg chg="add mod">
          <ac:chgData name="Glatt, Hannah" userId="03d14ea4-e2cd-48c3-824c-89924a6dc6d5" providerId="ADAL" clId="{70510C78-A1B3-D048-83D4-452235E8EE16}" dt="2021-06-09T15:44:30.075" v="374" actId="20577"/>
          <ac:spMkLst>
            <pc:docMk/>
            <pc:sldMk cId="616269065" sldId="293"/>
            <ac:spMk id="34" creationId="{6B311245-D831-2A49-8F0C-06D8B0035B3C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35" creationId="{39C67AD4-1872-6446-A3BB-86FE85547822}"/>
          </ac:spMkLst>
        </pc:spChg>
        <pc:spChg chg="add mod">
          <ac:chgData name="Glatt, Hannah" userId="03d14ea4-e2cd-48c3-824c-89924a6dc6d5" providerId="ADAL" clId="{70510C78-A1B3-D048-83D4-452235E8EE16}" dt="2021-06-09T15:44:33.271" v="381" actId="20577"/>
          <ac:spMkLst>
            <pc:docMk/>
            <pc:sldMk cId="616269065" sldId="293"/>
            <ac:spMk id="36" creationId="{A61553F6-859B-454F-A791-82E25467C6D2}"/>
          </ac:spMkLst>
        </pc:spChg>
        <pc:spChg chg="add mod">
          <ac:chgData name="Glatt, Hannah" userId="03d14ea4-e2cd-48c3-824c-89924a6dc6d5" providerId="ADAL" clId="{70510C78-A1B3-D048-83D4-452235E8EE16}" dt="2021-06-09T15:44:18.217" v="353" actId="1076"/>
          <ac:spMkLst>
            <pc:docMk/>
            <pc:sldMk cId="616269065" sldId="293"/>
            <ac:spMk id="37" creationId="{11B00A83-155E-7544-9EC3-7EDAFB1C4D3F}"/>
          </ac:spMkLst>
        </pc:spChg>
        <pc:spChg chg="add mod">
          <ac:chgData name="Glatt, Hannah" userId="03d14ea4-e2cd-48c3-824c-89924a6dc6d5" providerId="ADAL" clId="{70510C78-A1B3-D048-83D4-452235E8EE16}" dt="2021-06-09T15:44:36.913" v="384" actId="20577"/>
          <ac:spMkLst>
            <pc:docMk/>
            <pc:sldMk cId="616269065" sldId="293"/>
            <ac:spMk id="38" creationId="{9BA9F2C4-C148-2C49-BD35-77F049050E44}"/>
          </ac:spMkLst>
        </pc:spChg>
        <pc:grpChg chg="add mod">
          <ac:chgData name="Glatt, Hannah" userId="03d14ea4-e2cd-48c3-824c-89924a6dc6d5" providerId="ADAL" clId="{70510C78-A1B3-D048-83D4-452235E8EE16}" dt="2021-06-09T19:14:02.591" v="1310" actId="1076"/>
          <ac:grpSpMkLst>
            <pc:docMk/>
            <pc:sldMk cId="616269065" sldId="293"/>
            <ac:grpSpMk id="3" creationId="{AD0B7D71-3AEC-3B49-82B6-05333D2A6C40}"/>
          </ac:grpSpMkLst>
        </pc:grpChg>
        <pc:grpChg chg="add mod">
          <ac:chgData name="Glatt, Hannah" userId="03d14ea4-e2cd-48c3-824c-89924a6dc6d5" providerId="ADAL" clId="{70510C78-A1B3-D048-83D4-452235E8EE16}" dt="2021-06-09T19:13:58.729" v="1309" actId="1076"/>
          <ac:grpSpMkLst>
            <pc:docMk/>
            <pc:sldMk cId="616269065" sldId="293"/>
            <ac:grpSpMk id="7" creationId="{4E6BE825-05FC-0F4B-BF38-7106A6ED5DA9}"/>
          </ac:grpSpMkLst>
        </pc:grpChg>
        <pc:grpChg chg="add mod">
          <ac:chgData name="Glatt, Hannah" userId="03d14ea4-e2cd-48c3-824c-89924a6dc6d5" providerId="ADAL" clId="{70510C78-A1B3-D048-83D4-452235E8EE16}" dt="2021-06-09T19:13:51.621" v="1308" actId="14100"/>
          <ac:grpSpMkLst>
            <pc:docMk/>
            <pc:sldMk cId="616269065" sldId="293"/>
            <ac:grpSpMk id="8" creationId="{6DAC64BD-6CE3-3A46-8B7C-D0ED7369373E}"/>
          </ac:grpSpMkLst>
        </pc:grpChg>
        <pc:grpChg chg="add mod">
          <ac:chgData name="Glatt, Hannah" userId="03d14ea4-e2cd-48c3-824c-89924a6dc6d5" providerId="ADAL" clId="{70510C78-A1B3-D048-83D4-452235E8EE16}" dt="2021-06-09T19:14:02.591" v="1310" actId="1076"/>
          <ac:grpSpMkLst>
            <pc:docMk/>
            <pc:sldMk cId="616269065" sldId="293"/>
            <ac:grpSpMk id="9" creationId="{EA65D9A7-7B71-2C4A-8515-7C5C082788BB}"/>
          </ac:grpSpMkLst>
        </pc:grpChg>
        <pc:grpChg chg="add mod">
          <ac:chgData name="Glatt, Hannah" userId="03d14ea4-e2cd-48c3-824c-89924a6dc6d5" providerId="ADAL" clId="{70510C78-A1B3-D048-83D4-452235E8EE16}" dt="2021-06-09T19:13:58.729" v="1309" actId="1076"/>
          <ac:grpSpMkLst>
            <pc:docMk/>
            <pc:sldMk cId="616269065" sldId="293"/>
            <ac:grpSpMk id="10" creationId="{E876A56C-E8B8-9F4A-A85E-7DB8925521C7}"/>
          </ac:grpSpMkLst>
        </pc:grpChg>
        <pc:grpChg chg="add mod">
          <ac:chgData name="Glatt, Hannah" userId="03d14ea4-e2cd-48c3-824c-89924a6dc6d5" providerId="ADAL" clId="{70510C78-A1B3-D048-83D4-452235E8EE16}" dt="2021-06-09T19:13:48.095" v="1307" actId="14100"/>
          <ac:grpSpMkLst>
            <pc:docMk/>
            <pc:sldMk cId="616269065" sldId="293"/>
            <ac:grpSpMk id="11" creationId="{4B5DEF67-6869-4049-8FCE-0A117612BA1F}"/>
          </ac:grpSpMkLst>
        </pc:grpChg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227305790" sldId="294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2481320701" sldId="295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2544399243" sldId="296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2977778295" sldId="297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3117968296" sldId="298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553169744" sldId="299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2169056044" sldId="300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2827001840" sldId="301"/>
        </pc:sldMkLst>
      </pc:sldChg>
      <pc:sldChg chg="del">
        <pc:chgData name="Glatt, Hannah" userId="03d14ea4-e2cd-48c3-824c-89924a6dc6d5" providerId="ADAL" clId="{70510C78-A1B3-D048-83D4-452235E8EE16}" dt="2021-06-09T16:30:40.543" v="768" actId="2696"/>
        <pc:sldMkLst>
          <pc:docMk/>
          <pc:sldMk cId="533068590" sldId="302"/>
        </pc:sldMkLst>
      </pc:sldChg>
      <pc:sldChg chg="addSp delSp modSp add del mod modAnim">
        <pc:chgData name="Glatt, Hannah" userId="03d14ea4-e2cd-48c3-824c-89924a6dc6d5" providerId="ADAL" clId="{70510C78-A1B3-D048-83D4-452235E8EE16}" dt="2021-06-09T19:27:37.593" v="1544" actId="2696"/>
        <pc:sldMkLst>
          <pc:docMk/>
          <pc:sldMk cId="4167427398" sldId="303"/>
        </pc:sldMkLst>
        <pc:spChg chg="add mod">
          <ac:chgData name="Glatt, Hannah" userId="03d14ea4-e2cd-48c3-824c-89924a6dc6d5" providerId="ADAL" clId="{70510C78-A1B3-D048-83D4-452235E8EE16}" dt="2021-06-09T17:03:25.418" v="1033"/>
          <ac:spMkLst>
            <pc:docMk/>
            <pc:sldMk cId="4167427398" sldId="303"/>
            <ac:spMk id="3" creationId="{BF6E8ABC-5F0A-F14D-AD85-82D1427696DB}"/>
          </ac:spMkLst>
        </pc:spChg>
        <pc:spChg chg="add mod">
          <ac:chgData name="Glatt, Hannah" userId="03d14ea4-e2cd-48c3-824c-89924a6dc6d5" providerId="ADAL" clId="{70510C78-A1B3-D048-83D4-452235E8EE16}" dt="2021-06-09T16:40:01.997" v="879"/>
          <ac:spMkLst>
            <pc:docMk/>
            <pc:sldMk cId="4167427398" sldId="303"/>
            <ac:spMk id="10" creationId="{F7E101E1-4247-7E4A-846F-433DE3EF8587}"/>
          </ac:spMkLst>
        </pc:spChg>
        <pc:spChg chg="add del mod">
          <ac:chgData name="Glatt, Hannah" userId="03d14ea4-e2cd-48c3-824c-89924a6dc6d5" providerId="ADAL" clId="{70510C78-A1B3-D048-83D4-452235E8EE16}" dt="2021-06-09T15:57:59.350" v="432" actId="478"/>
          <ac:spMkLst>
            <pc:docMk/>
            <pc:sldMk cId="4167427398" sldId="303"/>
            <ac:spMk id="11" creationId="{55675C80-D680-7143-8455-2068E9616D22}"/>
          </ac:spMkLst>
        </pc:spChg>
        <pc:spChg chg="add del mod">
          <ac:chgData name="Glatt, Hannah" userId="03d14ea4-e2cd-48c3-824c-89924a6dc6d5" providerId="ADAL" clId="{70510C78-A1B3-D048-83D4-452235E8EE16}" dt="2021-06-09T15:57:59.350" v="432" actId="478"/>
          <ac:spMkLst>
            <pc:docMk/>
            <pc:sldMk cId="4167427398" sldId="303"/>
            <ac:spMk id="12" creationId="{AF3D6C58-B5FE-B546-B8BF-CB7186591AF6}"/>
          </ac:spMkLst>
        </pc:spChg>
        <pc:spChg chg="add del mod">
          <ac:chgData name="Glatt, Hannah" userId="03d14ea4-e2cd-48c3-824c-89924a6dc6d5" providerId="ADAL" clId="{70510C78-A1B3-D048-83D4-452235E8EE16}" dt="2021-06-09T15:57:59.350" v="432" actId="478"/>
          <ac:spMkLst>
            <pc:docMk/>
            <pc:sldMk cId="4167427398" sldId="303"/>
            <ac:spMk id="13" creationId="{E40CB331-FBD1-0149-90C7-1663EB30B62A}"/>
          </ac:spMkLst>
        </pc:spChg>
        <pc:spChg chg="mod">
          <ac:chgData name="Glatt, Hannah" userId="03d14ea4-e2cd-48c3-824c-89924a6dc6d5" providerId="ADAL" clId="{70510C78-A1B3-D048-83D4-452235E8EE16}" dt="2021-06-09T16:37:58.190" v="870" actId="207"/>
          <ac:spMkLst>
            <pc:docMk/>
            <pc:sldMk cId="4167427398" sldId="303"/>
            <ac:spMk id="14" creationId="{6F8695B3-CF7B-2A4E-9C7F-0A6BCC497C83}"/>
          </ac:spMkLst>
        </pc:spChg>
        <pc:spChg chg="mod">
          <ac:chgData name="Glatt, Hannah" userId="03d14ea4-e2cd-48c3-824c-89924a6dc6d5" providerId="ADAL" clId="{70510C78-A1B3-D048-83D4-452235E8EE16}" dt="2021-06-09T16:37:58.190" v="870" actId="207"/>
          <ac:spMkLst>
            <pc:docMk/>
            <pc:sldMk cId="4167427398" sldId="303"/>
            <ac:spMk id="15" creationId="{30A928EA-B482-6E43-B9A6-B2FA63D9F6E0}"/>
          </ac:spMkLst>
        </pc:spChg>
        <pc:spChg chg="add del mod">
          <ac:chgData name="Glatt, Hannah" userId="03d14ea4-e2cd-48c3-824c-89924a6dc6d5" providerId="ADAL" clId="{70510C78-A1B3-D048-83D4-452235E8EE16}" dt="2021-06-09T15:57:59.350" v="432" actId="478"/>
          <ac:spMkLst>
            <pc:docMk/>
            <pc:sldMk cId="4167427398" sldId="303"/>
            <ac:spMk id="16" creationId="{D8B8952B-1CB6-7044-B1CF-462A8311E807}"/>
          </ac:spMkLst>
        </pc:spChg>
        <pc:spChg chg="add mod">
          <ac:chgData name="Glatt, Hannah" userId="03d14ea4-e2cd-48c3-824c-89924a6dc6d5" providerId="ADAL" clId="{70510C78-A1B3-D048-83D4-452235E8EE16}" dt="2021-06-09T16:40:42.369" v="883"/>
          <ac:spMkLst>
            <pc:docMk/>
            <pc:sldMk cId="4167427398" sldId="303"/>
            <ac:spMk id="17" creationId="{FFBFBEA5-1E0A-DF4D-922E-1ED4ECAE1B6F}"/>
          </ac:spMkLst>
        </pc:spChg>
        <pc:spChg chg="add mod">
          <ac:chgData name="Glatt, Hannah" userId="03d14ea4-e2cd-48c3-824c-89924a6dc6d5" providerId="ADAL" clId="{70510C78-A1B3-D048-83D4-452235E8EE16}" dt="2021-06-09T16:41:39.590" v="887"/>
          <ac:spMkLst>
            <pc:docMk/>
            <pc:sldMk cId="4167427398" sldId="303"/>
            <ac:spMk id="18" creationId="{9C8D1875-292D-264A-8010-F58CCA023236}"/>
          </ac:spMkLst>
        </pc:spChg>
        <pc:spChg chg="add mod">
          <ac:chgData name="Glatt, Hannah" userId="03d14ea4-e2cd-48c3-824c-89924a6dc6d5" providerId="ADAL" clId="{70510C78-A1B3-D048-83D4-452235E8EE16}" dt="2021-06-09T16:42:03.992" v="891"/>
          <ac:spMkLst>
            <pc:docMk/>
            <pc:sldMk cId="4167427398" sldId="303"/>
            <ac:spMk id="19" creationId="{E954A35E-444E-404A-931E-3F49AC7E1BB5}"/>
          </ac:spMkLst>
        </pc:spChg>
        <pc:spChg chg="add mod">
          <ac:chgData name="Glatt, Hannah" userId="03d14ea4-e2cd-48c3-824c-89924a6dc6d5" providerId="ADAL" clId="{70510C78-A1B3-D048-83D4-452235E8EE16}" dt="2021-06-09T16:42:29.286" v="895"/>
          <ac:spMkLst>
            <pc:docMk/>
            <pc:sldMk cId="4167427398" sldId="303"/>
            <ac:spMk id="20" creationId="{EE35F5F7-C2D1-B74A-A9CD-4522F5FB66CD}"/>
          </ac:spMkLst>
        </pc:spChg>
        <pc:spChg chg="add del mod">
          <ac:chgData name="Glatt, Hannah" userId="03d14ea4-e2cd-48c3-824c-89924a6dc6d5" providerId="ADAL" clId="{70510C78-A1B3-D048-83D4-452235E8EE16}" dt="2021-06-09T15:59:26.980" v="470"/>
          <ac:spMkLst>
            <pc:docMk/>
            <pc:sldMk cId="4167427398" sldId="303"/>
            <ac:spMk id="21" creationId="{24D2DAE1-8937-0349-86F7-2655640F3DBE}"/>
          </ac:spMkLst>
        </pc:spChg>
        <pc:spChg chg="add del mod">
          <ac:chgData name="Glatt, Hannah" userId="03d14ea4-e2cd-48c3-824c-89924a6dc6d5" providerId="ADAL" clId="{70510C78-A1B3-D048-83D4-452235E8EE16}" dt="2021-06-09T15:59:26.980" v="470"/>
          <ac:spMkLst>
            <pc:docMk/>
            <pc:sldMk cId="4167427398" sldId="303"/>
            <ac:spMk id="22" creationId="{49C889B9-4801-B549-81FF-5B47F766C2C3}"/>
          </ac:spMkLst>
        </pc:spChg>
        <pc:spChg chg="mod">
          <ac:chgData name="Glatt, Hannah" userId="03d14ea4-e2cd-48c3-824c-89924a6dc6d5" providerId="ADAL" clId="{70510C78-A1B3-D048-83D4-452235E8EE16}" dt="2021-06-09T16:37:58.190" v="870" actId="207"/>
          <ac:spMkLst>
            <pc:docMk/>
            <pc:sldMk cId="4167427398" sldId="303"/>
            <ac:spMk id="23" creationId="{A0D0D28E-432C-DA49-8B28-FF5733F6BD9B}"/>
          </ac:spMkLst>
        </pc:spChg>
        <pc:spChg chg="mod">
          <ac:chgData name="Glatt, Hannah" userId="03d14ea4-e2cd-48c3-824c-89924a6dc6d5" providerId="ADAL" clId="{70510C78-A1B3-D048-83D4-452235E8EE16}" dt="2021-06-09T16:37:58.190" v="870" actId="207"/>
          <ac:spMkLst>
            <pc:docMk/>
            <pc:sldMk cId="4167427398" sldId="303"/>
            <ac:spMk id="24" creationId="{8794BCCA-BA32-A345-90FD-2D21D6905C6C}"/>
          </ac:spMkLst>
        </pc:spChg>
        <pc:spChg chg="mod">
          <ac:chgData name="Glatt, Hannah" userId="03d14ea4-e2cd-48c3-824c-89924a6dc6d5" providerId="ADAL" clId="{70510C78-A1B3-D048-83D4-452235E8EE16}" dt="2021-06-09T16:37:58.190" v="870" actId="207"/>
          <ac:spMkLst>
            <pc:docMk/>
            <pc:sldMk cId="4167427398" sldId="303"/>
            <ac:spMk id="25" creationId="{254A908C-2E9C-8244-B2FE-AD4CF031D204}"/>
          </ac:spMkLst>
        </pc:spChg>
        <pc:spChg chg="mod">
          <ac:chgData name="Glatt, Hannah" userId="03d14ea4-e2cd-48c3-824c-89924a6dc6d5" providerId="ADAL" clId="{70510C78-A1B3-D048-83D4-452235E8EE16}" dt="2021-06-09T16:37:58.190" v="870" actId="207"/>
          <ac:spMkLst>
            <pc:docMk/>
            <pc:sldMk cId="4167427398" sldId="303"/>
            <ac:spMk id="26" creationId="{1C7FB6C2-F9E8-B049-926E-2B1B94E36CF4}"/>
          </ac:spMkLst>
        </pc:spChg>
        <pc:spChg chg="add del mod">
          <ac:chgData name="Glatt, Hannah" userId="03d14ea4-e2cd-48c3-824c-89924a6dc6d5" providerId="ADAL" clId="{70510C78-A1B3-D048-83D4-452235E8EE16}" dt="2021-06-09T15:59:26.980" v="470"/>
          <ac:spMkLst>
            <pc:docMk/>
            <pc:sldMk cId="4167427398" sldId="303"/>
            <ac:spMk id="27" creationId="{F645260D-6048-194B-A718-6A95EDA50714}"/>
          </ac:spMkLst>
        </pc:spChg>
        <pc:spChg chg="add del mod">
          <ac:chgData name="Glatt, Hannah" userId="03d14ea4-e2cd-48c3-824c-89924a6dc6d5" providerId="ADAL" clId="{70510C78-A1B3-D048-83D4-452235E8EE16}" dt="2021-06-09T15:59:26.980" v="470"/>
          <ac:spMkLst>
            <pc:docMk/>
            <pc:sldMk cId="4167427398" sldId="303"/>
            <ac:spMk id="28" creationId="{02462DA3-B761-814F-8829-98EE3385DB42}"/>
          </ac:spMkLst>
        </pc:spChg>
        <pc:spChg chg="add del mod">
          <ac:chgData name="Glatt, Hannah" userId="03d14ea4-e2cd-48c3-824c-89924a6dc6d5" providerId="ADAL" clId="{70510C78-A1B3-D048-83D4-452235E8EE16}" dt="2021-06-09T15:59:26.980" v="470"/>
          <ac:spMkLst>
            <pc:docMk/>
            <pc:sldMk cId="4167427398" sldId="303"/>
            <ac:spMk id="29" creationId="{9DF5835C-EB29-AB4E-A814-2B110FCFE760}"/>
          </ac:spMkLst>
        </pc:spChg>
        <pc:spChg chg="add del mod">
          <ac:chgData name="Glatt, Hannah" userId="03d14ea4-e2cd-48c3-824c-89924a6dc6d5" providerId="ADAL" clId="{70510C78-A1B3-D048-83D4-452235E8EE16}" dt="2021-06-09T15:59:26.980" v="470"/>
          <ac:spMkLst>
            <pc:docMk/>
            <pc:sldMk cId="4167427398" sldId="303"/>
            <ac:spMk id="30" creationId="{0814AC6B-C1B3-2641-AE69-697750AB260F}"/>
          </ac:spMkLst>
        </pc:spChg>
        <pc:spChg chg="add mod">
          <ac:chgData name="Glatt, Hannah" userId="03d14ea4-e2cd-48c3-824c-89924a6dc6d5" providerId="ADAL" clId="{70510C78-A1B3-D048-83D4-452235E8EE16}" dt="2021-06-09T16:45:05.140" v="899"/>
          <ac:spMkLst>
            <pc:docMk/>
            <pc:sldMk cId="4167427398" sldId="303"/>
            <ac:spMk id="31" creationId="{B9B400CB-138C-9046-BB90-598E669528F4}"/>
          </ac:spMkLst>
        </pc:spChg>
        <pc:spChg chg="add mod">
          <ac:chgData name="Glatt, Hannah" userId="03d14ea4-e2cd-48c3-824c-89924a6dc6d5" providerId="ADAL" clId="{70510C78-A1B3-D048-83D4-452235E8EE16}" dt="2021-06-09T16:45:50.334" v="903"/>
          <ac:spMkLst>
            <pc:docMk/>
            <pc:sldMk cId="4167427398" sldId="303"/>
            <ac:spMk id="32" creationId="{6A7CCC25-DE02-B24E-AB2F-10FC9929F818}"/>
          </ac:spMkLst>
        </pc:spChg>
        <pc:spChg chg="add mod">
          <ac:chgData name="Glatt, Hannah" userId="03d14ea4-e2cd-48c3-824c-89924a6dc6d5" providerId="ADAL" clId="{70510C78-A1B3-D048-83D4-452235E8EE16}" dt="2021-06-09T16:46:11.662" v="907"/>
          <ac:spMkLst>
            <pc:docMk/>
            <pc:sldMk cId="4167427398" sldId="303"/>
            <ac:spMk id="33" creationId="{40ED0BB2-4050-C944-938F-CA468717B684}"/>
          </ac:spMkLst>
        </pc:spChg>
        <pc:spChg chg="add mod">
          <ac:chgData name="Glatt, Hannah" userId="03d14ea4-e2cd-48c3-824c-89924a6dc6d5" providerId="ADAL" clId="{70510C78-A1B3-D048-83D4-452235E8EE16}" dt="2021-06-09T16:46:42.139" v="912"/>
          <ac:spMkLst>
            <pc:docMk/>
            <pc:sldMk cId="4167427398" sldId="303"/>
            <ac:spMk id="34" creationId="{448C216A-44F6-8845-AA3D-DB1C3D563C1C}"/>
          </ac:spMkLst>
        </pc:spChg>
        <pc:spChg chg="add mod">
          <ac:chgData name="Glatt, Hannah" userId="03d14ea4-e2cd-48c3-824c-89924a6dc6d5" providerId="ADAL" clId="{70510C78-A1B3-D048-83D4-452235E8EE16}" dt="2021-06-09T16:47:19.999" v="916"/>
          <ac:spMkLst>
            <pc:docMk/>
            <pc:sldMk cId="4167427398" sldId="303"/>
            <ac:spMk id="35" creationId="{D7E17F31-DAE0-0F4B-BD21-45C4A39FFE22}"/>
          </ac:spMkLst>
        </pc:spChg>
        <pc:spChg chg="add mod">
          <ac:chgData name="Glatt, Hannah" userId="03d14ea4-e2cd-48c3-824c-89924a6dc6d5" providerId="ADAL" clId="{70510C78-A1B3-D048-83D4-452235E8EE16}" dt="2021-06-09T16:48:21.419" v="920"/>
          <ac:spMkLst>
            <pc:docMk/>
            <pc:sldMk cId="4167427398" sldId="303"/>
            <ac:spMk id="36" creationId="{D22D720D-BD94-5F4F-BB2C-D8E181024237}"/>
          </ac:spMkLst>
        </pc:spChg>
        <pc:spChg chg="add mod">
          <ac:chgData name="Glatt, Hannah" userId="03d14ea4-e2cd-48c3-824c-89924a6dc6d5" providerId="ADAL" clId="{70510C78-A1B3-D048-83D4-452235E8EE16}" dt="2021-06-09T16:49:40.909" v="924"/>
          <ac:spMkLst>
            <pc:docMk/>
            <pc:sldMk cId="4167427398" sldId="303"/>
            <ac:spMk id="37" creationId="{7D5F2881-9528-B84A-BE19-B2BAFD5FEF18}"/>
          </ac:spMkLst>
        </pc:spChg>
        <pc:spChg chg="add mod">
          <ac:chgData name="Glatt, Hannah" userId="03d14ea4-e2cd-48c3-824c-89924a6dc6d5" providerId="ADAL" clId="{70510C78-A1B3-D048-83D4-452235E8EE16}" dt="2021-06-09T16:50:09.975" v="928"/>
          <ac:spMkLst>
            <pc:docMk/>
            <pc:sldMk cId="4167427398" sldId="303"/>
            <ac:spMk id="38" creationId="{7700C005-F9C0-C84E-8904-D72788D0D11E}"/>
          </ac:spMkLst>
        </pc:spChg>
        <pc:spChg chg="add mod">
          <ac:chgData name="Glatt, Hannah" userId="03d14ea4-e2cd-48c3-824c-89924a6dc6d5" providerId="ADAL" clId="{70510C78-A1B3-D048-83D4-452235E8EE16}" dt="2021-06-09T16:50:36.587" v="932"/>
          <ac:spMkLst>
            <pc:docMk/>
            <pc:sldMk cId="4167427398" sldId="303"/>
            <ac:spMk id="39" creationId="{7545B3AE-92E5-DB40-B7CC-E08E82767B67}"/>
          </ac:spMkLst>
        </pc:spChg>
        <pc:spChg chg="add mod">
          <ac:chgData name="Glatt, Hannah" userId="03d14ea4-e2cd-48c3-824c-89924a6dc6d5" providerId="ADAL" clId="{70510C78-A1B3-D048-83D4-452235E8EE16}" dt="2021-06-09T16:51:09.055" v="936"/>
          <ac:spMkLst>
            <pc:docMk/>
            <pc:sldMk cId="4167427398" sldId="303"/>
            <ac:spMk id="40" creationId="{86DEC1F9-070E-244F-A5B3-1BF00279C7DF}"/>
          </ac:spMkLst>
        </pc:spChg>
        <pc:spChg chg="add mod">
          <ac:chgData name="Glatt, Hannah" userId="03d14ea4-e2cd-48c3-824c-89924a6dc6d5" providerId="ADAL" clId="{70510C78-A1B3-D048-83D4-452235E8EE16}" dt="2021-06-09T16:51:51.895" v="940"/>
          <ac:spMkLst>
            <pc:docMk/>
            <pc:sldMk cId="4167427398" sldId="303"/>
            <ac:spMk id="41" creationId="{CE951EC5-E23B-2947-8DDC-AAB5F37C8867}"/>
          </ac:spMkLst>
        </pc:spChg>
        <pc:spChg chg="add mod">
          <ac:chgData name="Glatt, Hannah" userId="03d14ea4-e2cd-48c3-824c-89924a6dc6d5" providerId="ADAL" clId="{70510C78-A1B3-D048-83D4-452235E8EE16}" dt="2021-06-09T16:52:29.643" v="944"/>
          <ac:spMkLst>
            <pc:docMk/>
            <pc:sldMk cId="4167427398" sldId="303"/>
            <ac:spMk id="42" creationId="{B5651F1D-7B46-9846-9004-D1B8FD939FB7}"/>
          </ac:spMkLst>
        </pc:spChg>
        <pc:spChg chg="add mod">
          <ac:chgData name="Glatt, Hannah" userId="03d14ea4-e2cd-48c3-824c-89924a6dc6d5" providerId="ADAL" clId="{70510C78-A1B3-D048-83D4-452235E8EE16}" dt="2021-06-09T16:52:56.370" v="948"/>
          <ac:spMkLst>
            <pc:docMk/>
            <pc:sldMk cId="4167427398" sldId="303"/>
            <ac:spMk id="43" creationId="{54A1EFB2-3956-774F-BCB2-7285498D55C9}"/>
          </ac:spMkLst>
        </pc:spChg>
        <pc:spChg chg="add mod">
          <ac:chgData name="Glatt, Hannah" userId="03d14ea4-e2cd-48c3-824c-89924a6dc6d5" providerId="ADAL" clId="{70510C78-A1B3-D048-83D4-452235E8EE16}" dt="2021-06-09T16:58:32.130" v="973"/>
          <ac:spMkLst>
            <pc:docMk/>
            <pc:sldMk cId="4167427398" sldId="303"/>
            <ac:spMk id="44" creationId="{9A24B21E-E47A-234B-80FD-C6FC79E6BBAD}"/>
          </ac:spMkLst>
        </pc:spChg>
        <pc:spChg chg="add mod">
          <ac:chgData name="Glatt, Hannah" userId="03d14ea4-e2cd-48c3-824c-89924a6dc6d5" providerId="ADAL" clId="{70510C78-A1B3-D048-83D4-452235E8EE16}" dt="2021-06-09T16:53:49.422" v="956"/>
          <ac:spMkLst>
            <pc:docMk/>
            <pc:sldMk cId="4167427398" sldId="303"/>
            <ac:spMk id="45" creationId="{4CD97FAB-C0A4-CA47-83C1-B8B2FBDBD326}"/>
          </ac:spMkLst>
        </pc:spChg>
        <pc:spChg chg="add mod">
          <ac:chgData name="Glatt, Hannah" userId="03d14ea4-e2cd-48c3-824c-89924a6dc6d5" providerId="ADAL" clId="{70510C78-A1B3-D048-83D4-452235E8EE16}" dt="2021-06-09T16:54:20.581" v="960"/>
          <ac:spMkLst>
            <pc:docMk/>
            <pc:sldMk cId="4167427398" sldId="303"/>
            <ac:spMk id="46" creationId="{84BD1A45-9F33-CD44-BD59-ECB4698DBF65}"/>
          </ac:spMkLst>
        </pc:spChg>
        <pc:spChg chg="add mod">
          <ac:chgData name="Glatt, Hannah" userId="03d14ea4-e2cd-48c3-824c-89924a6dc6d5" providerId="ADAL" clId="{70510C78-A1B3-D048-83D4-452235E8EE16}" dt="2021-06-09T16:54:49.124" v="964"/>
          <ac:spMkLst>
            <pc:docMk/>
            <pc:sldMk cId="4167427398" sldId="303"/>
            <ac:spMk id="47" creationId="{ED2E8759-8B96-1E4F-ACEF-418AC91D5091}"/>
          </ac:spMkLst>
        </pc:spChg>
        <pc:spChg chg="add mod">
          <ac:chgData name="Glatt, Hannah" userId="03d14ea4-e2cd-48c3-824c-89924a6dc6d5" providerId="ADAL" clId="{70510C78-A1B3-D048-83D4-452235E8EE16}" dt="2021-06-09T16:57:48.047" v="968"/>
          <ac:spMkLst>
            <pc:docMk/>
            <pc:sldMk cId="4167427398" sldId="303"/>
            <ac:spMk id="48" creationId="{CA74B99E-4903-A14C-9B71-961A508F6DE2}"/>
          </ac:spMkLst>
        </pc:spChg>
        <pc:spChg chg="add mod">
          <ac:chgData name="Glatt, Hannah" userId="03d14ea4-e2cd-48c3-824c-89924a6dc6d5" providerId="ADAL" clId="{70510C78-A1B3-D048-83D4-452235E8EE16}" dt="2021-06-09T16:59:00.157" v="974"/>
          <ac:spMkLst>
            <pc:docMk/>
            <pc:sldMk cId="4167427398" sldId="303"/>
            <ac:spMk id="49" creationId="{23A94AAA-5465-304E-9B35-1EE43EA9B509}"/>
          </ac:spMkLst>
        </pc:spChg>
        <pc:spChg chg="add mod">
          <ac:chgData name="Glatt, Hannah" userId="03d14ea4-e2cd-48c3-824c-89924a6dc6d5" providerId="ADAL" clId="{70510C78-A1B3-D048-83D4-452235E8EE16}" dt="2021-06-09T16:59:19.682" v="978"/>
          <ac:spMkLst>
            <pc:docMk/>
            <pc:sldMk cId="4167427398" sldId="303"/>
            <ac:spMk id="50" creationId="{6AFAE44A-1F26-CA4E-ABD9-E1A5B1F5D6CA}"/>
          </ac:spMkLst>
        </pc:spChg>
        <pc:spChg chg="add del mod">
          <ac:chgData name="Glatt, Hannah" userId="03d14ea4-e2cd-48c3-824c-89924a6dc6d5" providerId="ADAL" clId="{70510C78-A1B3-D048-83D4-452235E8EE16}" dt="2021-06-09T16:00:30.762" v="485" actId="478"/>
          <ac:spMkLst>
            <pc:docMk/>
            <pc:sldMk cId="4167427398" sldId="303"/>
            <ac:spMk id="51" creationId="{F7A57AC7-D4A3-384F-8063-336C27F20CEA}"/>
          </ac:spMkLst>
        </pc:spChg>
        <pc:spChg chg="add del mod">
          <ac:chgData name="Glatt, Hannah" userId="03d14ea4-e2cd-48c3-824c-89924a6dc6d5" providerId="ADAL" clId="{70510C78-A1B3-D048-83D4-452235E8EE16}" dt="2021-06-09T16:00:30.762" v="485" actId="478"/>
          <ac:spMkLst>
            <pc:docMk/>
            <pc:sldMk cId="4167427398" sldId="303"/>
            <ac:spMk id="52" creationId="{7DA239AE-4F23-964A-BAEF-BECA2DAE6420}"/>
          </ac:spMkLst>
        </pc:spChg>
        <pc:spChg chg="add del mod">
          <ac:chgData name="Glatt, Hannah" userId="03d14ea4-e2cd-48c3-824c-89924a6dc6d5" providerId="ADAL" clId="{70510C78-A1B3-D048-83D4-452235E8EE16}" dt="2021-06-09T16:00:30.762" v="485" actId="478"/>
          <ac:spMkLst>
            <pc:docMk/>
            <pc:sldMk cId="4167427398" sldId="303"/>
            <ac:spMk id="53" creationId="{7B75909E-93D5-2B45-A187-2478A742EE9E}"/>
          </ac:spMkLst>
        </pc:spChg>
        <pc:spChg chg="add del mod">
          <ac:chgData name="Glatt, Hannah" userId="03d14ea4-e2cd-48c3-824c-89924a6dc6d5" providerId="ADAL" clId="{70510C78-A1B3-D048-83D4-452235E8EE16}" dt="2021-06-09T16:00:30.762" v="485" actId="478"/>
          <ac:spMkLst>
            <pc:docMk/>
            <pc:sldMk cId="4167427398" sldId="303"/>
            <ac:spMk id="54" creationId="{AE53A785-B6C7-BF40-9B73-C588F4F3D750}"/>
          </ac:spMkLst>
        </pc:spChg>
        <pc:spChg chg="add del mod">
          <ac:chgData name="Glatt, Hannah" userId="03d14ea4-e2cd-48c3-824c-89924a6dc6d5" providerId="ADAL" clId="{70510C78-A1B3-D048-83D4-452235E8EE16}" dt="2021-06-09T16:00:30.762" v="485" actId="478"/>
          <ac:spMkLst>
            <pc:docMk/>
            <pc:sldMk cId="4167427398" sldId="303"/>
            <ac:spMk id="55" creationId="{2F6DC092-F29B-F349-971E-2DCAA12B6B50}"/>
          </ac:spMkLst>
        </pc:spChg>
        <pc:spChg chg="add del mod">
          <ac:chgData name="Glatt, Hannah" userId="03d14ea4-e2cd-48c3-824c-89924a6dc6d5" providerId="ADAL" clId="{70510C78-A1B3-D048-83D4-452235E8EE16}" dt="2021-06-09T16:00:30.762" v="485" actId="478"/>
          <ac:spMkLst>
            <pc:docMk/>
            <pc:sldMk cId="4167427398" sldId="303"/>
            <ac:spMk id="56" creationId="{C8B001F0-12C3-7249-816A-311D58551CB3}"/>
          </ac:spMkLst>
        </pc:spChg>
        <pc:spChg chg="add mod">
          <ac:chgData name="Glatt, Hannah" userId="03d14ea4-e2cd-48c3-824c-89924a6dc6d5" providerId="ADAL" clId="{70510C78-A1B3-D048-83D4-452235E8EE16}" dt="2021-06-09T17:00:29.153" v="999"/>
          <ac:spMkLst>
            <pc:docMk/>
            <pc:sldMk cId="4167427398" sldId="303"/>
            <ac:spMk id="57" creationId="{230281F5-3273-5A4E-9AA9-CB381F3F5CB7}"/>
          </ac:spMkLst>
        </pc:spChg>
        <pc:spChg chg="add mod">
          <ac:chgData name="Glatt, Hannah" userId="03d14ea4-e2cd-48c3-824c-89924a6dc6d5" providerId="ADAL" clId="{70510C78-A1B3-D048-83D4-452235E8EE16}" dt="2021-06-09T17:00:55.857" v="1003"/>
          <ac:spMkLst>
            <pc:docMk/>
            <pc:sldMk cId="4167427398" sldId="303"/>
            <ac:spMk id="58" creationId="{D498AE46-3040-224B-B52A-197E57B9EEDB}"/>
          </ac:spMkLst>
        </pc:spChg>
        <pc:spChg chg="add mod">
          <ac:chgData name="Glatt, Hannah" userId="03d14ea4-e2cd-48c3-824c-89924a6dc6d5" providerId="ADAL" clId="{70510C78-A1B3-D048-83D4-452235E8EE16}" dt="2021-06-09T17:01:16.298" v="1007"/>
          <ac:spMkLst>
            <pc:docMk/>
            <pc:sldMk cId="4167427398" sldId="303"/>
            <ac:spMk id="59" creationId="{7D587AF6-BFD1-574F-83C6-62324BEF7772}"/>
          </ac:spMkLst>
        </pc:spChg>
        <pc:spChg chg="add mod">
          <ac:chgData name="Glatt, Hannah" userId="03d14ea4-e2cd-48c3-824c-89924a6dc6d5" providerId="ADAL" clId="{70510C78-A1B3-D048-83D4-452235E8EE16}" dt="2021-06-09T17:01:45.987" v="1011"/>
          <ac:spMkLst>
            <pc:docMk/>
            <pc:sldMk cId="4167427398" sldId="303"/>
            <ac:spMk id="60" creationId="{22CF5D9B-2004-4847-842B-672A5ED2028B}"/>
          </ac:spMkLst>
        </pc:spChg>
        <pc:spChg chg="add mod">
          <ac:chgData name="Glatt, Hannah" userId="03d14ea4-e2cd-48c3-824c-89924a6dc6d5" providerId="ADAL" clId="{70510C78-A1B3-D048-83D4-452235E8EE16}" dt="2021-06-09T17:02:05.855" v="1015"/>
          <ac:spMkLst>
            <pc:docMk/>
            <pc:sldMk cId="4167427398" sldId="303"/>
            <ac:spMk id="61" creationId="{CE56A38F-67CA-1640-A965-B210FC01FCB0}"/>
          </ac:spMkLst>
        </pc:spChg>
      </pc:sldChg>
      <pc:sldChg chg="addSp delSp modSp new mod delAnim modAnim">
        <pc:chgData name="Glatt, Hannah" userId="03d14ea4-e2cd-48c3-824c-89924a6dc6d5" providerId="ADAL" clId="{70510C78-A1B3-D048-83D4-452235E8EE16}" dt="2021-06-09T19:09:05.074" v="1266"/>
        <pc:sldMkLst>
          <pc:docMk/>
          <pc:sldMk cId="1332768128" sldId="304"/>
        </pc:sldMkLst>
        <pc:spChg chg="add del mod">
          <ac:chgData name="Glatt, Hannah" userId="03d14ea4-e2cd-48c3-824c-89924a6dc6d5" providerId="ADAL" clId="{70510C78-A1B3-D048-83D4-452235E8EE16}" dt="2021-06-09T16:22:02.012" v="511" actId="478"/>
          <ac:spMkLst>
            <pc:docMk/>
            <pc:sldMk cId="1332768128" sldId="304"/>
            <ac:spMk id="2" creationId="{6EFC9765-5058-2E46-AE1D-FF49AA00BDA3}"/>
          </ac:spMkLst>
        </pc:spChg>
        <pc:spChg chg="add del mod">
          <ac:chgData name="Glatt, Hannah" userId="03d14ea4-e2cd-48c3-824c-89924a6dc6d5" providerId="ADAL" clId="{70510C78-A1B3-D048-83D4-452235E8EE16}" dt="2021-06-09T16:22:02.012" v="511" actId="478"/>
          <ac:spMkLst>
            <pc:docMk/>
            <pc:sldMk cId="1332768128" sldId="304"/>
            <ac:spMk id="3" creationId="{B7B81506-6743-C940-AF79-707C9F8DCF40}"/>
          </ac:spMkLst>
        </pc:spChg>
        <pc:spChg chg="add del mod topLvl">
          <ac:chgData name="Glatt, Hannah" userId="03d14ea4-e2cd-48c3-824c-89924a6dc6d5" providerId="ADAL" clId="{70510C78-A1B3-D048-83D4-452235E8EE16}" dt="2021-06-09T16:27:51.298" v="688" actId="478"/>
          <ac:spMkLst>
            <pc:docMk/>
            <pc:sldMk cId="1332768128" sldId="304"/>
            <ac:spMk id="5" creationId="{C7E5A126-A02A-A54F-9A4E-B50845F22A0E}"/>
          </ac:spMkLst>
        </pc:spChg>
        <pc:spChg chg="add del mod topLvl">
          <ac:chgData name="Glatt, Hannah" userId="03d14ea4-e2cd-48c3-824c-89924a6dc6d5" providerId="ADAL" clId="{70510C78-A1B3-D048-83D4-452235E8EE16}" dt="2021-06-09T16:23:58.865" v="560" actId="478"/>
          <ac:spMkLst>
            <pc:docMk/>
            <pc:sldMk cId="1332768128" sldId="304"/>
            <ac:spMk id="6" creationId="{D2958887-4B9B-4648-91AB-29EF4A3F29EF}"/>
          </ac:spMkLst>
        </pc:spChg>
        <pc:spChg chg="add del mod">
          <ac:chgData name="Glatt, Hannah" userId="03d14ea4-e2cd-48c3-824c-89924a6dc6d5" providerId="ADAL" clId="{70510C78-A1B3-D048-83D4-452235E8EE16}" dt="2021-06-09T16:23:47.642" v="555" actId="478"/>
          <ac:spMkLst>
            <pc:docMk/>
            <pc:sldMk cId="1332768128" sldId="304"/>
            <ac:spMk id="7" creationId="{EE2F6C64-18ED-E146-9675-90CBC49236B9}"/>
          </ac:spMkLst>
        </pc:spChg>
        <pc:spChg chg="add del mod">
          <ac:chgData name="Glatt, Hannah" userId="03d14ea4-e2cd-48c3-824c-89924a6dc6d5" providerId="ADAL" clId="{70510C78-A1B3-D048-83D4-452235E8EE16}" dt="2021-06-09T16:23:49.075" v="556" actId="478"/>
          <ac:spMkLst>
            <pc:docMk/>
            <pc:sldMk cId="1332768128" sldId="304"/>
            <ac:spMk id="8" creationId="{306FEC70-5794-C24B-8138-F8965AC4FB40}"/>
          </ac:spMkLst>
        </pc:spChg>
        <pc:spChg chg="add mod">
          <ac:chgData name="Glatt, Hannah" userId="03d14ea4-e2cd-48c3-824c-89924a6dc6d5" providerId="ADAL" clId="{70510C78-A1B3-D048-83D4-452235E8EE16}" dt="2021-06-09T17:11:24.174" v="1157" actId="255"/>
          <ac:spMkLst>
            <pc:docMk/>
            <pc:sldMk cId="1332768128" sldId="304"/>
            <ac:spMk id="9" creationId="{0E4B7F72-0BE2-5D41-93A3-4036C0E187A0}"/>
          </ac:spMkLst>
        </pc:spChg>
        <pc:spChg chg="add mod">
          <ac:chgData name="Glatt, Hannah" userId="03d14ea4-e2cd-48c3-824c-89924a6dc6d5" providerId="ADAL" clId="{70510C78-A1B3-D048-83D4-452235E8EE16}" dt="2021-06-09T17:12:38.534" v="1200" actId="20577"/>
          <ac:spMkLst>
            <pc:docMk/>
            <pc:sldMk cId="1332768128" sldId="304"/>
            <ac:spMk id="10" creationId="{081E42D6-907D-C145-B4F1-F689AF0F4342}"/>
          </ac:spMkLst>
        </pc:spChg>
        <pc:spChg chg="add del mod">
          <ac:chgData name="Glatt, Hannah" userId="03d14ea4-e2cd-48c3-824c-89924a6dc6d5" providerId="ADAL" clId="{70510C78-A1B3-D048-83D4-452235E8EE16}" dt="2021-06-09T17:10:20.987" v="1075" actId="478"/>
          <ac:spMkLst>
            <pc:docMk/>
            <pc:sldMk cId="1332768128" sldId="304"/>
            <ac:spMk id="11" creationId="{8AB6A827-B6CA-144C-B6A4-E8BD542003F8}"/>
          </ac:spMkLst>
        </pc:spChg>
        <pc:spChg chg="add del mod">
          <ac:chgData name="Glatt, Hannah" userId="03d14ea4-e2cd-48c3-824c-89924a6dc6d5" providerId="ADAL" clId="{70510C78-A1B3-D048-83D4-452235E8EE16}" dt="2021-06-09T17:07:33.207" v="1035" actId="478"/>
          <ac:spMkLst>
            <pc:docMk/>
            <pc:sldMk cId="1332768128" sldId="304"/>
            <ac:spMk id="12" creationId="{3085F027-5704-6E4F-8490-566E93979651}"/>
          </ac:spMkLst>
        </pc:spChg>
        <pc:spChg chg="add mod">
          <ac:chgData name="Glatt, Hannah" userId="03d14ea4-e2cd-48c3-824c-89924a6dc6d5" providerId="ADAL" clId="{70510C78-A1B3-D048-83D4-452235E8EE16}" dt="2021-06-09T19:09:05.074" v="1266"/>
          <ac:spMkLst>
            <pc:docMk/>
            <pc:sldMk cId="1332768128" sldId="304"/>
            <ac:spMk id="13" creationId="{222A6584-086E-A24A-83B2-8E317A79AE7B}"/>
          </ac:spMkLst>
        </pc:spChg>
        <pc:spChg chg="add del mod">
          <ac:chgData name="Glatt, Hannah" userId="03d14ea4-e2cd-48c3-824c-89924a6dc6d5" providerId="ADAL" clId="{70510C78-A1B3-D048-83D4-452235E8EE16}" dt="2021-06-09T17:12:36.753" v="1199" actId="5793"/>
          <ac:spMkLst>
            <pc:docMk/>
            <pc:sldMk cId="1332768128" sldId="304"/>
            <ac:spMk id="14" creationId="{5952AB25-C84E-684A-A9BA-DB3E4EC00DB3}"/>
          </ac:spMkLst>
        </pc:spChg>
        <pc:spChg chg="add mod">
          <ac:chgData name="Glatt, Hannah" userId="03d14ea4-e2cd-48c3-824c-89924a6dc6d5" providerId="ADAL" clId="{70510C78-A1B3-D048-83D4-452235E8EE16}" dt="2021-06-09T16:29:38.144" v="763" actId="20577"/>
          <ac:spMkLst>
            <pc:docMk/>
            <pc:sldMk cId="1332768128" sldId="304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3:29.368" v="1204"/>
          <ac:spMkLst>
            <pc:docMk/>
            <pc:sldMk cId="1332768128" sldId="304"/>
            <ac:spMk id="16" creationId="{008687EE-3BBC-0846-94FC-B26A5C8F4EA7}"/>
          </ac:spMkLst>
        </pc:spChg>
        <pc:spChg chg="add mod">
          <ac:chgData name="Glatt, Hannah" userId="03d14ea4-e2cd-48c3-824c-89924a6dc6d5" providerId="ADAL" clId="{70510C78-A1B3-D048-83D4-452235E8EE16}" dt="2021-06-09T17:12:43.921" v="1201"/>
          <ac:spMkLst>
            <pc:docMk/>
            <pc:sldMk cId="1332768128" sldId="304"/>
            <ac:spMk id="17" creationId="{B0437C12-E405-B24F-BC69-0A6E6DF66125}"/>
          </ac:spMkLst>
        </pc:spChg>
        <pc:grpChg chg="add del mod">
          <ac:chgData name="Glatt, Hannah" userId="03d14ea4-e2cd-48c3-824c-89924a6dc6d5" providerId="ADAL" clId="{70510C78-A1B3-D048-83D4-452235E8EE16}" dt="2021-06-09T16:23:54.147" v="557" actId="165"/>
          <ac:grpSpMkLst>
            <pc:docMk/>
            <pc:sldMk cId="1332768128" sldId="304"/>
            <ac:grpSpMk id="4" creationId="{9C72777C-3D72-1243-B936-72EF7E5C7D6D}"/>
          </ac:grpSpMkLst>
        </pc:grpChg>
      </pc:sldChg>
      <pc:sldChg chg="addSp delSp modSp add mod delAnim modAnim">
        <pc:chgData name="Glatt, Hannah" userId="03d14ea4-e2cd-48c3-824c-89924a6dc6d5" providerId="ADAL" clId="{70510C78-A1B3-D048-83D4-452235E8EE16}" dt="2021-06-09T19:08:49.630" v="1265"/>
        <pc:sldMkLst>
          <pc:docMk/>
          <pc:sldMk cId="2056498826" sldId="305"/>
        </pc:sldMkLst>
        <pc:spChg chg="del">
          <ac:chgData name="Glatt, Hannah" userId="03d14ea4-e2cd-48c3-824c-89924a6dc6d5" providerId="ADAL" clId="{70510C78-A1B3-D048-83D4-452235E8EE16}" dt="2021-06-09T17:07:46.765" v="1039" actId="478"/>
          <ac:spMkLst>
            <pc:docMk/>
            <pc:sldMk cId="2056498826" sldId="305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8:49.630" v="1265"/>
          <ac:spMkLst>
            <pc:docMk/>
            <pc:sldMk cId="2056498826" sldId="305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2:18.474" v="776" actId="20577"/>
          <ac:spMkLst>
            <pc:docMk/>
            <pc:sldMk cId="2056498826" sldId="305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3:37.018" v="1205"/>
          <ac:spMkLst>
            <pc:docMk/>
            <pc:sldMk cId="2056498826" sldId="305"/>
            <ac:spMk id="16" creationId="{9B5AFC77-88B4-F44E-8F84-2091CAB3FEA8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08:34.778" v="1264"/>
        <pc:sldMkLst>
          <pc:docMk/>
          <pc:sldMk cId="2151570999" sldId="306"/>
        </pc:sldMkLst>
        <pc:spChg chg="del">
          <ac:chgData name="Glatt, Hannah" userId="03d14ea4-e2cd-48c3-824c-89924a6dc6d5" providerId="ADAL" clId="{70510C78-A1B3-D048-83D4-452235E8EE16}" dt="2021-06-09T17:07:59.732" v="1043" actId="478"/>
          <ac:spMkLst>
            <pc:docMk/>
            <pc:sldMk cId="2151570999" sldId="306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8:34.778" v="1264"/>
          <ac:spMkLst>
            <pc:docMk/>
            <pc:sldMk cId="2151570999" sldId="306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2:23.802" v="779" actId="20577"/>
          <ac:spMkLst>
            <pc:docMk/>
            <pc:sldMk cId="2151570999" sldId="306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3:55.671" v="1206"/>
          <ac:spMkLst>
            <pc:docMk/>
            <pc:sldMk cId="2151570999" sldId="306"/>
            <ac:spMk id="16" creationId="{DF733AFF-3ADD-AA48-B6DE-5902D225A073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08:19.643" v="1263"/>
        <pc:sldMkLst>
          <pc:docMk/>
          <pc:sldMk cId="1030009335" sldId="307"/>
        </pc:sldMkLst>
        <pc:spChg chg="del">
          <ac:chgData name="Glatt, Hannah" userId="03d14ea4-e2cd-48c3-824c-89924a6dc6d5" providerId="ADAL" clId="{70510C78-A1B3-D048-83D4-452235E8EE16}" dt="2021-06-09T17:08:15.508" v="1047" actId="478"/>
          <ac:spMkLst>
            <pc:docMk/>
            <pc:sldMk cId="1030009335" sldId="307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8:19.643" v="1263"/>
          <ac:spMkLst>
            <pc:docMk/>
            <pc:sldMk cId="1030009335" sldId="307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2:29.467" v="784" actId="20577"/>
          <ac:spMkLst>
            <pc:docMk/>
            <pc:sldMk cId="1030009335" sldId="307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4:05.010" v="1207"/>
          <ac:spMkLst>
            <pc:docMk/>
            <pc:sldMk cId="1030009335" sldId="307"/>
            <ac:spMk id="16" creationId="{9F98747A-0089-7949-A326-36DDFBB9BDEF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08:04.322" v="1262"/>
        <pc:sldMkLst>
          <pc:docMk/>
          <pc:sldMk cId="3509908425" sldId="308"/>
        </pc:sldMkLst>
        <pc:spChg chg="del">
          <ac:chgData name="Glatt, Hannah" userId="03d14ea4-e2cd-48c3-824c-89924a6dc6d5" providerId="ADAL" clId="{70510C78-A1B3-D048-83D4-452235E8EE16}" dt="2021-06-09T17:08:25.706" v="1051" actId="478"/>
          <ac:spMkLst>
            <pc:docMk/>
            <pc:sldMk cId="3509908425" sldId="308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8:04.322" v="1262"/>
          <ac:spMkLst>
            <pc:docMk/>
            <pc:sldMk cId="3509908425" sldId="308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2:33.859" v="787" actId="20577"/>
          <ac:spMkLst>
            <pc:docMk/>
            <pc:sldMk cId="3509908425" sldId="308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4:12.814" v="1208"/>
          <ac:spMkLst>
            <pc:docMk/>
            <pc:sldMk cId="3509908425" sldId="308"/>
            <ac:spMk id="16" creationId="{91E1BBB8-DC59-E246-B06D-EEFC485D8E78}"/>
          </ac:spMkLst>
        </pc:spChg>
      </pc:sldChg>
      <pc:sldChg chg="addSp delSp modSp add mod ord delAnim modAnim">
        <pc:chgData name="Glatt, Hannah" userId="03d14ea4-e2cd-48c3-824c-89924a6dc6d5" providerId="ADAL" clId="{70510C78-A1B3-D048-83D4-452235E8EE16}" dt="2021-06-09T19:07:50.971" v="1261"/>
        <pc:sldMkLst>
          <pc:docMk/>
          <pc:sldMk cId="3986822299" sldId="309"/>
        </pc:sldMkLst>
        <pc:spChg chg="del">
          <ac:chgData name="Glatt, Hannah" userId="03d14ea4-e2cd-48c3-824c-89924a6dc6d5" providerId="ADAL" clId="{70510C78-A1B3-D048-83D4-452235E8EE16}" dt="2021-06-09T17:08:36.073" v="1055" actId="478"/>
          <ac:spMkLst>
            <pc:docMk/>
            <pc:sldMk cId="3986822299" sldId="309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7:50.971" v="1261"/>
          <ac:spMkLst>
            <pc:docMk/>
            <pc:sldMk cId="3986822299" sldId="309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3:19.398" v="795" actId="20577"/>
          <ac:spMkLst>
            <pc:docMk/>
            <pc:sldMk cId="3986822299" sldId="309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5:16.163" v="1209"/>
          <ac:spMkLst>
            <pc:docMk/>
            <pc:sldMk cId="3986822299" sldId="309"/>
            <ac:spMk id="16" creationId="{6F7D4847-7822-9143-8990-542E15CEE998}"/>
          </ac:spMkLst>
        </pc:spChg>
      </pc:sldChg>
      <pc:sldChg chg="add del">
        <pc:chgData name="Glatt, Hannah" userId="03d14ea4-e2cd-48c3-824c-89924a6dc6d5" providerId="ADAL" clId="{70510C78-A1B3-D048-83D4-452235E8EE16}" dt="2021-06-09T16:33:23.888" v="797" actId="2696"/>
        <pc:sldMkLst>
          <pc:docMk/>
          <pc:sldMk cId="3695870721" sldId="310"/>
        </pc:sldMkLst>
      </pc:sldChg>
      <pc:sldChg chg="addSp delSp modSp add mod delAnim modAnim">
        <pc:chgData name="Glatt, Hannah" userId="03d14ea4-e2cd-48c3-824c-89924a6dc6d5" providerId="ADAL" clId="{70510C78-A1B3-D048-83D4-452235E8EE16}" dt="2021-06-09T19:07:37.278" v="1260"/>
        <pc:sldMkLst>
          <pc:docMk/>
          <pc:sldMk cId="3974131721" sldId="310"/>
        </pc:sldMkLst>
        <pc:spChg chg="del">
          <ac:chgData name="Glatt, Hannah" userId="03d14ea4-e2cd-48c3-824c-89924a6dc6d5" providerId="ADAL" clId="{70510C78-A1B3-D048-83D4-452235E8EE16}" dt="2021-06-09T17:08:54.780" v="1059" actId="478"/>
          <ac:spMkLst>
            <pc:docMk/>
            <pc:sldMk cId="3974131721" sldId="310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7:37.278" v="1260"/>
          <ac:spMkLst>
            <pc:docMk/>
            <pc:sldMk cId="3974131721" sldId="310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3:27.787" v="800" actId="20577"/>
          <ac:spMkLst>
            <pc:docMk/>
            <pc:sldMk cId="3974131721" sldId="310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5:24.462" v="1210"/>
          <ac:spMkLst>
            <pc:docMk/>
            <pc:sldMk cId="3974131721" sldId="310"/>
            <ac:spMk id="16" creationId="{E15CE1DF-8AA8-5F43-AB09-29349DCAE6D2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07:19.224" v="1259"/>
        <pc:sldMkLst>
          <pc:docMk/>
          <pc:sldMk cId="1599456141" sldId="311"/>
        </pc:sldMkLst>
        <pc:spChg chg="del">
          <ac:chgData name="Glatt, Hannah" userId="03d14ea4-e2cd-48c3-824c-89924a6dc6d5" providerId="ADAL" clId="{70510C78-A1B3-D048-83D4-452235E8EE16}" dt="2021-06-09T17:09:02.972" v="1063" actId="478"/>
          <ac:spMkLst>
            <pc:docMk/>
            <pc:sldMk cId="1599456141" sldId="311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7:19.224" v="1259"/>
          <ac:spMkLst>
            <pc:docMk/>
            <pc:sldMk cId="1599456141" sldId="311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3:32.402" v="803" actId="20577"/>
          <ac:spMkLst>
            <pc:docMk/>
            <pc:sldMk cId="1599456141" sldId="311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5:33.526" v="1211"/>
          <ac:spMkLst>
            <pc:docMk/>
            <pc:sldMk cId="1599456141" sldId="311"/>
            <ac:spMk id="16" creationId="{3EEB716A-F58E-A247-82FA-A7825048FAA6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07:04.282" v="1258"/>
        <pc:sldMkLst>
          <pc:docMk/>
          <pc:sldMk cId="819886387" sldId="312"/>
        </pc:sldMkLst>
        <pc:spChg chg="del">
          <ac:chgData name="Glatt, Hannah" userId="03d14ea4-e2cd-48c3-824c-89924a6dc6d5" providerId="ADAL" clId="{70510C78-A1B3-D048-83D4-452235E8EE16}" dt="2021-06-09T17:09:13.678" v="1067" actId="478"/>
          <ac:spMkLst>
            <pc:docMk/>
            <pc:sldMk cId="819886387" sldId="312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7:04.282" v="1258"/>
          <ac:spMkLst>
            <pc:docMk/>
            <pc:sldMk cId="819886387" sldId="312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3:35.411" v="806" actId="20577"/>
          <ac:spMkLst>
            <pc:docMk/>
            <pc:sldMk cId="819886387" sldId="312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5:45.310" v="1212"/>
          <ac:spMkLst>
            <pc:docMk/>
            <pc:sldMk cId="819886387" sldId="312"/>
            <ac:spMk id="16" creationId="{9900D6DF-4AFE-C54B-82CF-882826954B98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06:47.368" v="1257"/>
        <pc:sldMkLst>
          <pc:docMk/>
          <pc:sldMk cId="4088671692" sldId="313"/>
        </pc:sldMkLst>
        <pc:spChg chg="del">
          <ac:chgData name="Glatt, Hannah" userId="03d14ea4-e2cd-48c3-824c-89924a6dc6d5" providerId="ADAL" clId="{70510C78-A1B3-D048-83D4-452235E8EE16}" dt="2021-06-09T17:09:24.896" v="1071" actId="478"/>
          <ac:spMkLst>
            <pc:docMk/>
            <pc:sldMk cId="4088671692" sldId="313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6:47.368" v="1257"/>
          <ac:spMkLst>
            <pc:docMk/>
            <pc:sldMk cId="4088671692" sldId="313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3:38.081" v="809" actId="20577"/>
          <ac:spMkLst>
            <pc:docMk/>
            <pc:sldMk cId="4088671692" sldId="313"/>
            <ac:spMk id="15" creationId="{F8C2CA61-B6B5-884D-936A-EA3879EA5A5B}"/>
          </ac:spMkLst>
        </pc:spChg>
        <pc:spChg chg="add mod">
          <ac:chgData name="Glatt, Hannah" userId="03d14ea4-e2cd-48c3-824c-89924a6dc6d5" providerId="ADAL" clId="{70510C78-A1B3-D048-83D4-452235E8EE16}" dt="2021-06-09T18:55:56.114" v="1213"/>
          <ac:spMkLst>
            <pc:docMk/>
            <pc:sldMk cId="4088671692" sldId="313"/>
            <ac:spMk id="16" creationId="{FB9A6696-3C03-A946-85F2-5149777F176F}"/>
          </ac:spMkLst>
        </pc:spChg>
      </pc:sldChg>
      <pc:sldChg chg="modSp add mod ord">
        <pc:chgData name="Glatt, Hannah" userId="03d14ea4-e2cd-48c3-824c-89924a6dc6d5" providerId="ADAL" clId="{70510C78-A1B3-D048-83D4-452235E8EE16}" dt="2021-06-09T19:06:30.824" v="1256"/>
        <pc:sldMkLst>
          <pc:docMk/>
          <pc:sldMk cId="1220334883" sldId="314"/>
        </pc:sldMkLst>
        <pc:spChg chg="mod">
          <ac:chgData name="Glatt, Hannah" userId="03d14ea4-e2cd-48c3-824c-89924a6dc6d5" providerId="ADAL" clId="{70510C78-A1B3-D048-83D4-452235E8EE16}" dt="2021-06-09T18:56:04.923" v="1214"/>
          <ac:spMkLst>
            <pc:docMk/>
            <pc:sldMk cId="1220334883" sldId="314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6:30.824" v="1256"/>
          <ac:spMkLst>
            <pc:docMk/>
            <pc:sldMk cId="1220334883" sldId="314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4:03.382" v="815" actId="20577"/>
          <ac:spMkLst>
            <pc:docMk/>
            <pc:sldMk cId="1220334883" sldId="314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6:17.376" v="1255"/>
        <pc:sldMkLst>
          <pc:docMk/>
          <pc:sldMk cId="4200910308" sldId="315"/>
        </pc:sldMkLst>
        <pc:spChg chg="mod">
          <ac:chgData name="Glatt, Hannah" userId="03d14ea4-e2cd-48c3-824c-89924a6dc6d5" providerId="ADAL" clId="{70510C78-A1B3-D048-83D4-452235E8EE16}" dt="2021-06-09T18:56:15.081" v="1215"/>
          <ac:spMkLst>
            <pc:docMk/>
            <pc:sldMk cId="4200910308" sldId="315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6:17.376" v="1255"/>
          <ac:spMkLst>
            <pc:docMk/>
            <pc:sldMk cId="4200910308" sldId="315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4:09.313" v="818" actId="20577"/>
          <ac:spMkLst>
            <pc:docMk/>
            <pc:sldMk cId="4200910308" sldId="315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6:00.874" v="1254"/>
        <pc:sldMkLst>
          <pc:docMk/>
          <pc:sldMk cId="1393821946" sldId="316"/>
        </pc:sldMkLst>
        <pc:spChg chg="mod">
          <ac:chgData name="Glatt, Hannah" userId="03d14ea4-e2cd-48c3-824c-89924a6dc6d5" providerId="ADAL" clId="{70510C78-A1B3-D048-83D4-452235E8EE16}" dt="2021-06-09T18:56:22.512" v="1216"/>
          <ac:spMkLst>
            <pc:docMk/>
            <pc:sldMk cId="1393821946" sldId="316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6:00.874" v="1254"/>
          <ac:spMkLst>
            <pc:docMk/>
            <pc:sldMk cId="1393821946" sldId="316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4:15.117" v="821" actId="20577"/>
          <ac:spMkLst>
            <pc:docMk/>
            <pc:sldMk cId="1393821946" sldId="316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5:48.022" v="1253"/>
        <pc:sldMkLst>
          <pc:docMk/>
          <pc:sldMk cId="2651989342" sldId="317"/>
        </pc:sldMkLst>
        <pc:spChg chg="mod">
          <ac:chgData name="Glatt, Hannah" userId="03d14ea4-e2cd-48c3-824c-89924a6dc6d5" providerId="ADAL" clId="{70510C78-A1B3-D048-83D4-452235E8EE16}" dt="2021-06-09T18:56:36.568" v="1217"/>
          <ac:spMkLst>
            <pc:docMk/>
            <pc:sldMk cId="2651989342" sldId="317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5:48.022" v="1253"/>
          <ac:spMkLst>
            <pc:docMk/>
            <pc:sldMk cId="2651989342" sldId="317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4:18.943" v="824" actId="20577"/>
          <ac:spMkLst>
            <pc:docMk/>
            <pc:sldMk cId="2651989342" sldId="317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5:32.468" v="1252"/>
        <pc:sldMkLst>
          <pc:docMk/>
          <pc:sldMk cId="2445909552" sldId="318"/>
        </pc:sldMkLst>
        <pc:spChg chg="mod">
          <ac:chgData name="Glatt, Hannah" userId="03d14ea4-e2cd-48c3-824c-89924a6dc6d5" providerId="ADAL" clId="{70510C78-A1B3-D048-83D4-452235E8EE16}" dt="2021-06-09T18:56:46.485" v="1218"/>
          <ac:spMkLst>
            <pc:docMk/>
            <pc:sldMk cId="2445909552" sldId="318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5:32.468" v="1252"/>
          <ac:spMkLst>
            <pc:docMk/>
            <pc:sldMk cId="2445909552" sldId="318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4:22.325" v="827" actId="20577"/>
          <ac:spMkLst>
            <pc:docMk/>
            <pc:sldMk cId="2445909552" sldId="318"/>
            <ac:spMk id="15" creationId="{F8C2CA61-B6B5-884D-936A-EA3879EA5A5B}"/>
          </ac:spMkLst>
        </pc:spChg>
      </pc:sldChg>
      <pc:sldChg chg="modSp add mod ord">
        <pc:chgData name="Glatt, Hannah" userId="03d14ea4-e2cd-48c3-824c-89924a6dc6d5" providerId="ADAL" clId="{70510C78-A1B3-D048-83D4-452235E8EE16}" dt="2021-06-09T19:05:17.869" v="1251"/>
        <pc:sldMkLst>
          <pc:docMk/>
          <pc:sldMk cId="2238340075" sldId="319"/>
        </pc:sldMkLst>
        <pc:spChg chg="mod">
          <ac:chgData name="Glatt, Hannah" userId="03d14ea4-e2cd-48c3-824c-89924a6dc6d5" providerId="ADAL" clId="{70510C78-A1B3-D048-83D4-452235E8EE16}" dt="2021-06-09T18:56:55.313" v="1219"/>
          <ac:spMkLst>
            <pc:docMk/>
            <pc:sldMk cId="2238340075" sldId="319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9:05:17.869" v="1251"/>
          <ac:spMkLst>
            <pc:docMk/>
            <pc:sldMk cId="2238340075" sldId="319"/>
            <ac:spMk id="13" creationId="{222A6584-086E-A24A-83B2-8E317A79AE7B}"/>
          </ac:spMkLst>
        </pc:spChg>
        <pc:spChg chg="mod">
          <ac:chgData name="Glatt, Hannah" userId="03d14ea4-e2cd-48c3-824c-89924a6dc6d5" providerId="ADAL" clId="{70510C78-A1B3-D048-83D4-452235E8EE16}" dt="2021-06-09T16:34:52.345" v="837" actId="20577"/>
          <ac:spMkLst>
            <pc:docMk/>
            <pc:sldMk cId="2238340075" sldId="319"/>
            <ac:spMk id="15" creationId="{F8C2CA61-B6B5-884D-936A-EA3879EA5A5B}"/>
          </ac:spMkLst>
        </pc:spChg>
      </pc:sldChg>
      <pc:sldChg chg="add del">
        <pc:chgData name="Glatt, Hannah" userId="03d14ea4-e2cd-48c3-824c-89924a6dc6d5" providerId="ADAL" clId="{70510C78-A1B3-D048-83D4-452235E8EE16}" dt="2021-06-09T16:34:44.296" v="831" actId="2696"/>
        <pc:sldMkLst>
          <pc:docMk/>
          <pc:sldMk cId="2385844159" sldId="319"/>
        </pc:sldMkLst>
      </pc:sldChg>
      <pc:sldChg chg="modSp add mod">
        <pc:chgData name="Glatt, Hannah" userId="03d14ea4-e2cd-48c3-824c-89924a6dc6d5" providerId="ADAL" clId="{70510C78-A1B3-D048-83D4-452235E8EE16}" dt="2021-06-09T18:58:37.260" v="1220"/>
        <pc:sldMkLst>
          <pc:docMk/>
          <pc:sldMk cId="3063987443" sldId="320"/>
        </pc:sldMkLst>
        <pc:spChg chg="mod">
          <ac:chgData name="Glatt, Hannah" userId="03d14ea4-e2cd-48c3-824c-89924a6dc6d5" providerId="ADAL" clId="{70510C78-A1B3-D048-83D4-452235E8EE16}" dt="2021-06-09T18:58:37.260" v="1220"/>
          <ac:spMkLst>
            <pc:docMk/>
            <pc:sldMk cId="3063987443" sldId="320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4:56.095" v="840" actId="20577"/>
          <ac:spMkLst>
            <pc:docMk/>
            <pc:sldMk cId="3063987443" sldId="320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8:58:45.316" v="1221"/>
        <pc:sldMkLst>
          <pc:docMk/>
          <pc:sldMk cId="479499946" sldId="321"/>
        </pc:sldMkLst>
        <pc:spChg chg="mod">
          <ac:chgData name="Glatt, Hannah" userId="03d14ea4-e2cd-48c3-824c-89924a6dc6d5" providerId="ADAL" clId="{70510C78-A1B3-D048-83D4-452235E8EE16}" dt="2021-06-09T18:58:45.316" v="1221"/>
          <ac:spMkLst>
            <pc:docMk/>
            <pc:sldMk cId="479499946" sldId="321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4:59.548" v="843" actId="20577"/>
          <ac:spMkLst>
            <pc:docMk/>
            <pc:sldMk cId="479499946" sldId="321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8:58:54.414" v="1222"/>
        <pc:sldMkLst>
          <pc:docMk/>
          <pc:sldMk cId="1593197548" sldId="322"/>
        </pc:sldMkLst>
        <pc:spChg chg="mod">
          <ac:chgData name="Glatt, Hannah" userId="03d14ea4-e2cd-48c3-824c-89924a6dc6d5" providerId="ADAL" clId="{70510C78-A1B3-D048-83D4-452235E8EE16}" dt="2021-06-09T18:58:54.414" v="1222"/>
          <ac:spMkLst>
            <pc:docMk/>
            <pc:sldMk cId="1593197548" sldId="322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02.940" v="846" actId="20577"/>
          <ac:spMkLst>
            <pc:docMk/>
            <pc:sldMk cId="1593197548" sldId="322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8:59:06.869" v="1223"/>
        <pc:sldMkLst>
          <pc:docMk/>
          <pc:sldMk cId="2236119737" sldId="323"/>
        </pc:sldMkLst>
        <pc:spChg chg="mod">
          <ac:chgData name="Glatt, Hannah" userId="03d14ea4-e2cd-48c3-824c-89924a6dc6d5" providerId="ADAL" clId="{70510C78-A1B3-D048-83D4-452235E8EE16}" dt="2021-06-09T18:59:06.869" v="1223"/>
          <ac:spMkLst>
            <pc:docMk/>
            <pc:sldMk cId="2236119737" sldId="323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06.614" v="849" actId="20577"/>
          <ac:spMkLst>
            <pc:docMk/>
            <pc:sldMk cId="2236119737" sldId="323"/>
            <ac:spMk id="15" creationId="{F8C2CA61-B6B5-884D-936A-EA3879EA5A5B}"/>
          </ac:spMkLst>
        </pc:spChg>
      </pc:sldChg>
      <pc:sldChg chg="modSp add mod ord">
        <pc:chgData name="Glatt, Hannah" userId="03d14ea4-e2cd-48c3-824c-89924a6dc6d5" providerId="ADAL" clId="{70510C78-A1B3-D048-83D4-452235E8EE16}" dt="2021-06-09T18:59:16.116" v="1224"/>
        <pc:sldMkLst>
          <pc:docMk/>
          <pc:sldMk cId="3944393441" sldId="324"/>
        </pc:sldMkLst>
        <pc:spChg chg="mod">
          <ac:chgData name="Glatt, Hannah" userId="03d14ea4-e2cd-48c3-824c-89924a6dc6d5" providerId="ADAL" clId="{70510C78-A1B3-D048-83D4-452235E8EE16}" dt="2021-06-09T18:59:16.116" v="1224"/>
          <ac:spMkLst>
            <pc:docMk/>
            <pc:sldMk cId="3944393441" sldId="324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41.254" v="855" actId="20577"/>
          <ac:spMkLst>
            <pc:docMk/>
            <pc:sldMk cId="3944393441" sldId="324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8:59:23.523" v="1225"/>
        <pc:sldMkLst>
          <pc:docMk/>
          <pc:sldMk cId="3790637449" sldId="325"/>
        </pc:sldMkLst>
        <pc:spChg chg="mod">
          <ac:chgData name="Glatt, Hannah" userId="03d14ea4-e2cd-48c3-824c-89924a6dc6d5" providerId="ADAL" clId="{70510C78-A1B3-D048-83D4-452235E8EE16}" dt="2021-06-09T18:59:23.523" v="1225"/>
          <ac:spMkLst>
            <pc:docMk/>
            <pc:sldMk cId="3790637449" sldId="325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46.260" v="858" actId="20577"/>
          <ac:spMkLst>
            <pc:docMk/>
            <pc:sldMk cId="3790637449" sldId="325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8:59:32.270" v="1226"/>
        <pc:sldMkLst>
          <pc:docMk/>
          <pc:sldMk cId="2336831886" sldId="326"/>
        </pc:sldMkLst>
        <pc:spChg chg="mod">
          <ac:chgData name="Glatt, Hannah" userId="03d14ea4-e2cd-48c3-824c-89924a6dc6d5" providerId="ADAL" clId="{70510C78-A1B3-D048-83D4-452235E8EE16}" dt="2021-06-09T18:59:32.270" v="1226"/>
          <ac:spMkLst>
            <pc:docMk/>
            <pc:sldMk cId="2336831886" sldId="326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50.041" v="861" actId="20577"/>
          <ac:spMkLst>
            <pc:docMk/>
            <pc:sldMk cId="2336831886" sldId="326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8:59:48.170" v="1227"/>
        <pc:sldMkLst>
          <pc:docMk/>
          <pc:sldMk cId="215619872" sldId="327"/>
        </pc:sldMkLst>
        <pc:spChg chg="mod">
          <ac:chgData name="Glatt, Hannah" userId="03d14ea4-e2cd-48c3-824c-89924a6dc6d5" providerId="ADAL" clId="{70510C78-A1B3-D048-83D4-452235E8EE16}" dt="2021-06-09T18:59:48.170" v="1227"/>
          <ac:spMkLst>
            <pc:docMk/>
            <pc:sldMk cId="215619872" sldId="327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54.225" v="864" actId="20577"/>
          <ac:spMkLst>
            <pc:docMk/>
            <pc:sldMk cId="215619872" sldId="327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0:22.973" v="1229"/>
        <pc:sldMkLst>
          <pc:docMk/>
          <pc:sldMk cId="3755475948" sldId="328"/>
        </pc:sldMkLst>
        <pc:spChg chg="mod">
          <ac:chgData name="Glatt, Hannah" userId="03d14ea4-e2cd-48c3-824c-89924a6dc6d5" providerId="ADAL" clId="{70510C78-A1B3-D048-83D4-452235E8EE16}" dt="2021-06-09T19:00:22.973" v="1229"/>
          <ac:spMkLst>
            <pc:docMk/>
            <pc:sldMk cId="3755475948" sldId="328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35:57.274" v="867" actId="20577"/>
          <ac:spMkLst>
            <pc:docMk/>
            <pc:sldMk cId="3755475948" sldId="328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0:30.165" v="1230"/>
        <pc:sldMkLst>
          <pc:docMk/>
          <pc:sldMk cId="3534390751" sldId="329"/>
        </pc:sldMkLst>
        <pc:spChg chg="mod">
          <ac:chgData name="Glatt, Hannah" userId="03d14ea4-e2cd-48c3-824c-89924a6dc6d5" providerId="ADAL" clId="{70510C78-A1B3-D048-83D4-452235E8EE16}" dt="2021-06-09T19:00:30.165" v="1230"/>
          <ac:spMkLst>
            <pc:docMk/>
            <pc:sldMk cId="3534390751" sldId="329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59:47.253" v="983" actId="20577"/>
          <ac:spMkLst>
            <pc:docMk/>
            <pc:sldMk cId="3534390751" sldId="329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0:40.324" v="1231"/>
        <pc:sldMkLst>
          <pc:docMk/>
          <pc:sldMk cId="3824192244" sldId="330"/>
        </pc:sldMkLst>
        <pc:spChg chg="mod">
          <ac:chgData name="Glatt, Hannah" userId="03d14ea4-e2cd-48c3-824c-89924a6dc6d5" providerId="ADAL" clId="{70510C78-A1B3-D048-83D4-452235E8EE16}" dt="2021-06-09T19:00:40.324" v="1231"/>
          <ac:spMkLst>
            <pc:docMk/>
            <pc:sldMk cId="3824192244" sldId="330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59:52.579" v="986" actId="20577"/>
          <ac:spMkLst>
            <pc:docMk/>
            <pc:sldMk cId="3824192244" sldId="330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1:15.964" v="1232"/>
        <pc:sldMkLst>
          <pc:docMk/>
          <pc:sldMk cId="3827930631" sldId="331"/>
        </pc:sldMkLst>
        <pc:spChg chg="mod">
          <ac:chgData name="Glatt, Hannah" userId="03d14ea4-e2cd-48c3-824c-89924a6dc6d5" providerId="ADAL" clId="{70510C78-A1B3-D048-83D4-452235E8EE16}" dt="2021-06-09T19:01:15.964" v="1232"/>
          <ac:spMkLst>
            <pc:docMk/>
            <pc:sldMk cId="3827930631" sldId="331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59:56.833" v="989" actId="20577"/>
          <ac:spMkLst>
            <pc:docMk/>
            <pc:sldMk cId="3827930631" sldId="331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1:28.114" v="1233"/>
        <pc:sldMkLst>
          <pc:docMk/>
          <pc:sldMk cId="1394696376" sldId="332"/>
        </pc:sldMkLst>
        <pc:spChg chg="mod">
          <ac:chgData name="Glatt, Hannah" userId="03d14ea4-e2cd-48c3-824c-89924a6dc6d5" providerId="ADAL" clId="{70510C78-A1B3-D048-83D4-452235E8EE16}" dt="2021-06-09T19:01:28.114" v="1233"/>
          <ac:spMkLst>
            <pc:docMk/>
            <pc:sldMk cId="1394696376" sldId="332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6:59:59.887" v="992" actId="20577"/>
          <ac:spMkLst>
            <pc:docMk/>
            <pc:sldMk cId="1394696376" sldId="332"/>
            <ac:spMk id="15" creationId="{F8C2CA61-B6B5-884D-936A-EA3879EA5A5B}"/>
          </ac:spMkLst>
        </pc:spChg>
      </pc:sldChg>
      <pc:sldChg chg="modSp add mod">
        <pc:chgData name="Glatt, Hannah" userId="03d14ea4-e2cd-48c3-824c-89924a6dc6d5" providerId="ADAL" clId="{70510C78-A1B3-D048-83D4-452235E8EE16}" dt="2021-06-09T19:01:35.969" v="1234"/>
        <pc:sldMkLst>
          <pc:docMk/>
          <pc:sldMk cId="743548808" sldId="333"/>
        </pc:sldMkLst>
        <pc:spChg chg="mod">
          <ac:chgData name="Glatt, Hannah" userId="03d14ea4-e2cd-48c3-824c-89924a6dc6d5" providerId="ADAL" clId="{70510C78-A1B3-D048-83D4-452235E8EE16}" dt="2021-06-09T19:01:35.969" v="1234"/>
          <ac:spMkLst>
            <pc:docMk/>
            <pc:sldMk cId="743548808" sldId="333"/>
            <ac:spMk id="12" creationId="{3085F027-5704-6E4F-8490-566E93979651}"/>
          </ac:spMkLst>
        </pc:spChg>
        <pc:spChg chg="mod">
          <ac:chgData name="Glatt, Hannah" userId="03d14ea4-e2cd-48c3-824c-89924a6dc6d5" providerId="ADAL" clId="{70510C78-A1B3-D048-83D4-452235E8EE16}" dt="2021-06-09T17:00:03.738" v="995" actId="20577"/>
          <ac:spMkLst>
            <pc:docMk/>
            <pc:sldMk cId="743548808" sldId="333"/>
            <ac:spMk id="15" creationId="{F8C2CA61-B6B5-884D-936A-EA3879EA5A5B}"/>
          </ac:spMkLst>
        </pc:spChg>
      </pc:sldChg>
      <pc:sldChg chg="addSp delSp modSp add mod delAnim modAnim">
        <pc:chgData name="Glatt, Hannah" userId="03d14ea4-e2cd-48c3-824c-89924a6dc6d5" providerId="ADAL" clId="{70510C78-A1B3-D048-83D4-452235E8EE16}" dt="2021-06-09T19:29:49.085" v="1549" actId="478"/>
        <pc:sldMkLst>
          <pc:docMk/>
          <pc:sldMk cId="125476582" sldId="334"/>
        </pc:sldMkLst>
        <pc:spChg chg="add del">
          <ac:chgData name="Glatt, Hannah" userId="03d14ea4-e2cd-48c3-824c-89924a6dc6d5" providerId="ADAL" clId="{70510C78-A1B3-D048-83D4-452235E8EE16}" dt="2021-06-09T19:22:35.316" v="1359" actId="478"/>
          <ac:spMkLst>
            <pc:docMk/>
            <pc:sldMk cId="125476582" sldId="334"/>
            <ac:spMk id="5" creationId="{8FE4FE40-4BC3-9741-BB68-06A4636B4C68}"/>
          </ac:spMkLst>
        </pc:spChg>
        <pc:spChg chg="add del mod">
          <ac:chgData name="Glatt, Hannah" userId="03d14ea4-e2cd-48c3-824c-89924a6dc6d5" providerId="ADAL" clId="{70510C78-A1B3-D048-83D4-452235E8EE16}" dt="2021-06-09T19:22:56.339" v="1362" actId="478"/>
          <ac:spMkLst>
            <pc:docMk/>
            <pc:sldMk cId="125476582" sldId="334"/>
            <ac:spMk id="6" creationId="{3A31D2DD-0AC1-684F-B8D8-5C784790FB63}"/>
          </ac:spMkLst>
        </pc:spChg>
        <pc:spChg chg="add del mod">
          <ac:chgData name="Glatt, Hannah" userId="03d14ea4-e2cd-48c3-824c-89924a6dc6d5" providerId="ADAL" clId="{70510C78-A1B3-D048-83D4-452235E8EE16}" dt="2021-06-09T19:29:49.085" v="1549" actId="478"/>
          <ac:spMkLst>
            <pc:docMk/>
            <pc:sldMk cId="125476582" sldId="334"/>
            <ac:spMk id="7" creationId="{F45E31F7-478E-484A-9F50-93D6E7E6F3EC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10" creationId="{F7E101E1-4247-7E4A-846F-433DE3EF8587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14" creationId="{6F8695B3-CF7B-2A4E-9C7F-0A6BCC497C83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15" creationId="{30A928EA-B482-6E43-B9A6-B2FA63D9F6E0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17" creationId="{FFBFBEA5-1E0A-DF4D-922E-1ED4ECAE1B6F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18" creationId="{9C8D1875-292D-264A-8010-F58CCA023236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19" creationId="{E954A35E-444E-404A-931E-3F49AC7E1BB5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20" creationId="{EE35F5F7-C2D1-B74A-A9CD-4522F5FB66CD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23" creationId="{A0D0D28E-432C-DA49-8B28-FF5733F6BD9B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24" creationId="{8794BCCA-BA32-A345-90FD-2D21D6905C6C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25" creationId="{254A908C-2E9C-8244-B2FE-AD4CF031D204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26" creationId="{1C7FB6C2-F9E8-B049-926E-2B1B94E36CF4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1" creationId="{B9B400CB-138C-9046-BB90-598E669528F4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2" creationId="{6A7CCC25-DE02-B24E-AB2F-10FC9929F818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3" creationId="{40ED0BB2-4050-C944-938F-CA468717B684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4" creationId="{448C216A-44F6-8845-AA3D-DB1C3D563C1C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5" creationId="{D7E17F31-DAE0-0F4B-BD21-45C4A39FFE22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6" creationId="{D22D720D-BD94-5F4F-BB2C-D8E181024237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7" creationId="{7D5F2881-9528-B84A-BE19-B2BAFD5FEF18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8" creationId="{7700C005-F9C0-C84E-8904-D72788D0D11E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39" creationId="{7545B3AE-92E5-DB40-B7CC-E08E82767B67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0" creationId="{86DEC1F9-070E-244F-A5B3-1BF00279C7DF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1" creationId="{CE951EC5-E23B-2947-8DDC-AAB5F37C8867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2" creationId="{B5651F1D-7B46-9846-9004-D1B8FD939FB7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3" creationId="{54A1EFB2-3956-774F-BCB2-7285498D55C9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4" creationId="{9A24B21E-E47A-234B-80FD-C6FC79E6BBAD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5" creationId="{4CD97FAB-C0A4-CA47-83C1-B8B2FBDBD326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6" creationId="{84BD1A45-9F33-CD44-BD59-ECB4698DBF65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7" creationId="{ED2E8759-8B96-1E4F-ACEF-418AC91D5091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8" creationId="{CA74B99E-4903-A14C-9B71-961A508F6DE2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49" creationId="{23A94AAA-5465-304E-9B35-1EE43EA9B509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50" creationId="{6AFAE44A-1F26-CA4E-ABD9-E1A5B1F5D6C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51" creationId="{80F58F01-97DD-9F4F-8A70-6CAB6897E26F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52" creationId="{F6FA92BD-1BE1-214C-8FE2-FE582D42347D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53" creationId="{F0350A01-851B-1F42-8649-C86440604431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54" creationId="{85B5BAED-1B61-3E40-A85D-43F47FE1D8CF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55" creationId="{9233297B-09CB-AC4D-B8C9-878D4DB4C9FD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56" creationId="{980A6999-ACD4-D84C-B1B9-DFC88E6D7F19}"/>
          </ac:spMkLst>
        </pc:spChg>
        <pc:spChg chg="del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57" creationId="{230281F5-3273-5A4E-9AA9-CB381F3F5CB7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58" creationId="{D498AE46-3040-224B-B52A-197E57B9EEDB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59" creationId="{7D587AF6-BFD1-574F-83C6-62324BEF7772}"/>
          </ac:spMkLst>
        </pc:spChg>
        <pc:spChg chg="del mod">
          <ac:chgData name="Glatt, Hannah" userId="03d14ea4-e2cd-48c3-824c-89924a6dc6d5" providerId="ADAL" clId="{70510C78-A1B3-D048-83D4-452235E8EE16}" dt="2021-06-09T19:21:28.396" v="1357" actId="478"/>
          <ac:spMkLst>
            <pc:docMk/>
            <pc:sldMk cId="125476582" sldId="334"/>
            <ac:spMk id="60" creationId="{22CF5D9B-2004-4847-842B-672A5ED2028B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2" creationId="{E95FBF51-731A-764B-B464-EC154C5D5CE1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3" creationId="{C30C188C-8012-C94D-9DE1-2C61AE18946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4" creationId="{0DDEDA46-7936-8E4C-8CC4-5E0970FC4140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5" creationId="{0A18DA18-E0D1-5445-8708-4A3AD3362B22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6" creationId="{76B69F49-CE7C-5C48-AE3A-AD055AFD7590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7" creationId="{EEE9AF15-89EB-0B44-B5C5-2689EC4A1269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8" creationId="{A0496656-80BC-0642-95F3-7E7570F0ED4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69" creationId="{46561BDD-BD7A-144A-B908-3F03FE9F69DC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0" creationId="{352EE25A-A5CB-804B-884B-25A3B3192741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1" creationId="{514802AB-F740-CC47-BD79-64D9FBC5D44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2" creationId="{230F075C-8ADE-EC43-867A-B060CEB15176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3" creationId="{C3BA394E-55EF-2B43-94CC-3340830BA44C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4" creationId="{FC3719C8-469F-5A4D-9DC4-F8AA3D0CF7C4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5" creationId="{96025279-6715-3C41-86E7-AE86D8121DC5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6" creationId="{3FE1521A-9E14-2846-992E-F69E118A16F0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7" creationId="{2E2B7C3D-064F-A444-8ADC-CFAD851626A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8" creationId="{4BB1838F-DBA0-6A4D-AE6E-D0E6351D202D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79" creationId="{8D205400-C4A9-D14A-A374-63917A4BCB63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0" creationId="{0F721153-441C-964D-A835-D7653A489E30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1" creationId="{611D05BF-6678-7D40-85CB-9F92820F392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2" creationId="{4F2E3CF9-DB96-0F41-AF8B-29E38776C39B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3" creationId="{EC091F53-A927-404D-A88D-AA88023B578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4" creationId="{23692E18-E5F4-1649-BB41-98AFC769FFF1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5" creationId="{F352BB8B-0E98-1042-955D-B2A10BB2A680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6" creationId="{C6FF5BE3-C728-D44E-8977-106DF4274772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7" creationId="{67FA43BB-7D64-4543-99F2-7D82A2765943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8" creationId="{644C63FC-24A0-2E4F-BD1C-CF087AE39691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89" creationId="{D57B05A6-B53F-554B-A1A5-8E19A96F754A}"/>
          </ac:spMkLst>
        </pc:spChg>
        <pc:spChg chg="add mod">
          <ac:chgData name="Glatt, Hannah" userId="03d14ea4-e2cd-48c3-824c-89924a6dc6d5" providerId="ADAL" clId="{70510C78-A1B3-D048-83D4-452235E8EE16}" dt="2021-06-09T19:27:21.917" v="1543"/>
          <ac:spMkLst>
            <pc:docMk/>
            <pc:sldMk cId="125476582" sldId="334"/>
            <ac:spMk id="90" creationId="{DDC4A535-3724-8D41-8A07-389D4CD50DD9}"/>
          </ac:spMkLst>
        </pc:spChg>
      </pc:sldChg>
    </pc:docChg>
  </pc:docChgLst>
  <pc:docChgLst>
    <pc:chgData name="Glatt, Hannah" userId="03d14ea4-e2cd-48c3-824c-89924a6dc6d5" providerId="ADAL" clId="{FD0EC487-C172-ED42-8383-4D2F6F0977E9}"/>
    <pc:docChg chg="custSel modSld">
      <pc:chgData name="Glatt, Hannah" userId="03d14ea4-e2cd-48c3-824c-89924a6dc6d5" providerId="ADAL" clId="{FD0EC487-C172-ED42-8383-4D2F6F0977E9}" dt="2021-06-09T13:19:37.248" v="33" actId="1076"/>
      <pc:docMkLst>
        <pc:docMk/>
      </pc:docMkLst>
      <pc:sldChg chg="modSp mod">
        <pc:chgData name="Glatt, Hannah" userId="03d14ea4-e2cd-48c3-824c-89924a6dc6d5" providerId="ADAL" clId="{FD0EC487-C172-ED42-8383-4D2F6F0977E9}" dt="2021-06-09T13:15:45.032" v="18" actId="20577"/>
        <pc:sldMkLst>
          <pc:docMk/>
          <pc:sldMk cId="2424625505" sldId="256"/>
        </pc:sldMkLst>
        <pc:spChg chg="mod">
          <ac:chgData name="Glatt, Hannah" userId="03d14ea4-e2cd-48c3-824c-89924a6dc6d5" providerId="ADAL" clId="{FD0EC487-C172-ED42-8383-4D2F6F0977E9}" dt="2021-06-09T13:15:45.032" v="18" actId="20577"/>
          <ac:spMkLst>
            <pc:docMk/>
            <pc:sldMk cId="2424625505" sldId="256"/>
            <ac:spMk id="4" creationId="{85CA461B-A88B-4917-A002-B3E1215F3129}"/>
          </ac:spMkLst>
        </pc:spChg>
      </pc:sldChg>
      <pc:sldChg chg="addSp delSp modSp mod">
        <pc:chgData name="Glatt, Hannah" userId="03d14ea4-e2cd-48c3-824c-89924a6dc6d5" providerId="ADAL" clId="{FD0EC487-C172-ED42-8383-4D2F6F0977E9}" dt="2021-06-09T13:19:37.248" v="33" actId="1076"/>
        <pc:sldMkLst>
          <pc:docMk/>
          <pc:sldMk cId="3514951038" sldId="257"/>
        </pc:sldMkLst>
        <pc:spChg chg="del mod">
          <ac:chgData name="Glatt, Hannah" userId="03d14ea4-e2cd-48c3-824c-89924a6dc6d5" providerId="ADAL" clId="{FD0EC487-C172-ED42-8383-4D2F6F0977E9}" dt="2021-06-09T13:17:55.761" v="21" actId="478"/>
          <ac:spMkLst>
            <pc:docMk/>
            <pc:sldMk cId="3514951038" sldId="257"/>
            <ac:spMk id="2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3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4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5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6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7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8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9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10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11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12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13" creationId="{00000000-0000-0000-0000-000000000000}"/>
          </ac:spMkLst>
        </pc:spChg>
        <pc:spChg chg="del">
          <ac:chgData name="Glatt, Hannah" userId="03d14ea4-e2cd-48c3-824c-89924a6dc6d5" providerId="ADAL" clId="{FD0EC487-C172-ED42-8383-4D2F6F0977E9}" dt="2021-06-09T13:17:52.185" v="19" actId="478"/>
          <ac:spMkLst>
            <pc:docMk/>
            <pc:sldMk cId="3514951038" sldId="257"/>
            <ac:spMk id="16" creationId="{00000000-0000-0000-0000-000000000000}"/>
          </ac:spMkLst>
        </pc:spChg>
        <pc:spChg chg="add del mod">
          <ac:chgData name="Glatt, Hannah" userId="03d14ea4-e2cd-48c3-824c-89924a6dc6d5" providerId="ADAL" clId="{FD0EC487-C172-ED42-8383-4D2F6F0977E9}" dt="2021-06-09T13:19:07.417" v="27" actId="478"/>
          <ac:spMkLst>
            <pc:docMk/>
            <pc:sldMk cId="3514951038" sldId="257"/>
            <ac:spMk id="17" creationId="{623F0EA9-02AE-F849-BB07-24D8DF510D3E}"/>
          </ac:spMkLst>
        </pc:spChg>
        <pc:spChg chg="add mod">
          <ac:chgData name="Glatt, Hannah" userId="03d14ea4-e2cd-48c3-824c-89924a6dc6d5" providerId="ADAL" clId="{FD0EC487-C172-ED42-8383-4D2F6F0977E9}" dt="2021-06-09T13:19:37.248" v="33" actId="1076"/>
          <ac:spMkLst>
            <pc:docMk/>
            <pc:sldMk cId="3514951038" sldId="257"/>
            <ac:spMk id="18" creationId="{2F35FCB8-D026-5240-A9CC-52289E4878DA}"/>
          </ac:spMkLst>
        </pc:spChg>
        <pc:spChg chg="add mod">
          <ac:chgData name="Glatt, Hannah" userId="03d14ea4-e2cd-48c3-824c-89924a6dc6d5" providerId="ADAL" clId="{FD0EC487-C172-ED42-8383-4D2F6F0977E9}" dt="2021-06-09T13:19:33.204" v="32" actId="1076"/>
          <ac:spMkLst>
            <pc:docMk/>
            <pc:sldMk cId="3514951038" sldId="257"/>
            <ac:spMk id="19" creationId="{101B2EE4-6AE1-6448-BCFB-95C5F6EBBDC2}"/>
          </ac:spMkLst>
        </pc:spChg>
        <pc:spChg chg="add mod">
          <ac:chgData name="Glatt, Hannah" userId="03d14ea4-e2cd-48c3-824c-89924a6dc6d5" providerId="ADAL" clId="{FD0EC487-C172-ED42-8383-4D2F6F0977E9}" dt="2021-06-09T13:19:29.134" v="31" actId="1076"/>
          <ac:spMkLst>
            <pc:docMk/>
            <pc:sldMk cId="3514951038" sldId="257"/>
            <ac:spMk id="20" creationId="{38CD7166-67C9-3C4C-B007-8505C03A97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2E63-FEC6-6D4E-A0AF-A8B28BA6E57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5E12C-269D-314A-956B-49083AF0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slide" Target="slide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" Target="slide8.xml"/><Relationship Id="rId21" Type="http://schemas.microsoft.com/office/2007/relationships/hdphoto" Target="../media/hdphoto8.wdp"/><Relationship Id="rId7" Type="http://schemas.openxmlformats.org/officeDocument/2006/relationships/slide" Target="slide16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microsoft.com/office/2007/relationships/hdphoto" Target="../media/hdphoto10.wdp"/><Relationship Id="rId2" Type="http://schemas.openxmlformats.org/officeDocument/2006/relationships/slide" Target="slide6.xml"/><Relationship Id="rId16" Type="http://schemas.microsoft.com/office/2007/relationships/hdphoto" Target="../media/hdphoto6.wd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image" Target="../media/image5.png"/><Relationship Id="rId5" Type="http://schemas.openxmlformats.org/officeDocument/2006/relationships/slide" Target="slide12.xml"/><Relationship Id="rId15" Type="http://schemas.openxmlformats.org/officeDocument/2006/relationships/image" Target="../media/image6.png"/><Relationship Id="rId23" Type="http://schemas.microsoft.com/office/2007/relationships/hdphoto" Target="../media/hdphoto9.wdp"/><Relationship Id="rId10" Type="http://schemas.openxmlformats.org/officeDocument/2006/relationships/slide" Target="slide18.xml"/><Relationship Id="rId19" Type="http://schemas.microsoft.com/office/2007/relationships/hdphoto" Target="../media/hdphoto7.wdp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image" Target="../media/image4.png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1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CA461B-A88B-4917-A002-B3E1215F3129}"/>
              </a:ext>
            </a:extLst>
          </p:cNvPr>
          <p:cNvSpPr/>
          <p:nvPr/>
        </p:nvSpPr>
        <p:spPr>
          <a:xfrm>
            <a:off x="1080156" y="1746522"/>
            <a:ext cx="89622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defTabSz="457200">
              <a:defRPr/>
            </a:pP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Hollywood Squares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66497"/>
            <a:ext cx="79931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EF019A-7E11-4FDB-AC66-00D00EF394C0}"/>
              </a:ext>
            </a:extLst>
          </p:cNvPr>
          <p:cNvSpPr/>
          <p:nvPr/>
        </p:nvSpPr>
        <p:spPr>
          <a:xfrm>
            <a:off x="1080156" y="3087876"/>
            <a:ext cx="6507757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Slidedeck</a:t>
            </a:r>
            <a:r>
              <a:rPr 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Template: Game Show </a:t>
            </a:r>
          </a:p>
          <a:p>
            <a:pPr defTabSz="457200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Digital Learning &amp; Innovation</a:t>
            </a:r>
          </a:p>
        </p:txBody>
      </p:sp>
      <p:sp>
        <p:nvSpPr>
          <p:cNvPr id="9" name="Right Triangle 8"/>
          <p:cNvSpPr/>
          <p:nvPr/>
        </p:nvSpPr>
        <p:spPr>
          <a:xfrm rot="10800000">
            <a:off x="7355416" y="0"/>
            <a:ext cx="4531784" cy="3142956"/>
          </a:xfrm>
          <a:prstGeom prst="rt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in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64" y="195974"/>
            <a:ext cx="1919412" cy="84361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975556" y="-72766"/>
            <a:ext cx="5134268" cy="3638575"/>
          </a:xfrm>
          <a:prstGeom prst="line">
            <a:avLst/>
          </a:prstGeom>
          <a:ln w="76200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07212" y="322691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84190" y="587165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77210" y="867007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66518" y="1143810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80922" y="1426729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57900" y="1691203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50920" y="1971045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27898" y="2247848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106372" y="2520990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520776" y="2816238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897754" y="3093041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290774" y="3360554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667752" y="3637357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10184" y="31854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1BD285-6435-2544-BB5D-6EA3D9CC043F}"/>
              </a:ext>
            </a:extLst>
          </p:cNvPr>
          <p:cNvSpPr/>
          <p:nvPr/>
        </p:nvSpPr>
        <p:spPr>
          <a:xfrm>
            <a:off x="581892" y="4952293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ABOUT THE GAME</a:t>
            </a:r>
          </a:p>
        </p:txBody>
      </p:sp>
      <p:sp>
        <p:nvSpPr>
          <p:cNvPr id="23" name="Rounded Rectangle 2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3EEFCA-03D6-EE43-8654-9A7284290DD9}"/>
              </a:ext>
            </a:extLst>
          </p:cNvPr>
          <p:cNvSpPr/>
          <p:nvPr/>
        </p:nvSpPr>
        <p:spPr>
          <a:xfrm>
            <a:off x="4474675" y="4952292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START THE GAME</a:t>
            </a:r>
          </a:p>
        </p:txBody>
      </p:sp>
      <p:sp>
        <p:nvSpPr>
          <p:cNvPr id="24" name="Rounded Rectangle 2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0E880C3-B325-2542-80AC-6B8D32AC7F63}"/>
              </a:ext>
            </a:extLst>
          </p:cNvPr>
          <p:cNvSpPr/>
          <p:nvPr/>
        </p:nvSpPr>
        <p:spPr>
          <a:xfrm>
            <a:off x="8367458" y="4952291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GAME </a:t>
            </a:r>
          </a:p>
          <a:p>
            <a:pPr algn="ctr"/>
            <a:r>
              <a:rPr lang="en-US" sz="3200" b="1">
                <a:solidFill>
                  <a:srgbClr val="3F1D5A"/>
                </a:solidFill>
              </a:rPr>
              <a:t>SET-UP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63D80-7214-614A-8F53-40E7390B184D}"/>
              </a:ext>
            </a:extLst>
          </p:cNvPr>
          <p:cNvSpPr txBox="1"/>
          <p:nvPr/>
        </p:nvSpPr>
        <p:spPr>
          <a:xfrm>
            <a:off x="1353787" y="6531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1BB74-3CEF-0040-B626-3B3D02EE4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39" y="354690"/>
            <a:ext cx="2979722" cy="2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607C72F-374E-1B4D-92B1-3D503AA05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39" y="354690"/>
            <a:ext cx="2979722" cy="2979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3E638-38BB-384C-B543-F0726B5FA1A7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314563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912DB3D-ADC9-8B4C-BC73-C9C7B9ED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6" b="92904" l="10000" r="90000">
                        <a14:foregroundMark x1="38696" y1="9987" x2="49130" y2="8936"/>
                        <a14:foregroundMark x1="49130" y1="8936" x2="57609" y2="9724"/>
                        <a14:foregroundMark x1="45652" y1="91196" x2="53804" y2="91196"/>
                        <a14:foregroundMark x1="74457" y1="92378" x2="74239" y2="90933"/>
                        <a14:foregroundMark x1="57609" y1="92904" x2="57609" y2="8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67" y="339505"/>
            <a:ext cx="3681266" cy="30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6C6061C-362E-1445-ADDA-268D13B2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6" b="92904" l="10000" r="90000">
                        <a14:foregroundMark x1="38696" y1="9987" x2="49130" y2="8936"/>
                        <a14:foregroundMark x1="49130" y1="8936" x2="57609" y2="9724"/>
                        <a14:foregroundMark x1="45652" y1="91196" x2="53804" y2="91196"/>
                        <a14:foregroundMark x1="74457" y1="92378" x2="74239" y2="90933"/>
                        <a14:foregroundMark x1="57609" y1="92904" x2="57609" y2="8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67" y="339505"/>
            <a:ext cx="3681266" cy="3041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782B78-6DE8-E54B-BDD3-A9FF9DED8DE1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232570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094FB0D-B7F6-F648-998D-6DF32D577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99" y="436524"/>
            <a:ext cx="2829801" cy="28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E32232A-7006-3A42-BE7B-FCD45E8E4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99" y="436524"/>
            <a:ext cx="2829801" cy="2829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964C7-BAC1-9942-97FF-658AEB94DD2C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27082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6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403544D-1C3C-A248-A353-AEDCE1F5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1556" l="6163" r="94884">
                        <a14:foregroundMark x1="30698" y1="10778" x2="38953" y2="7444"/>
                        <a14:foregroundMark x1="38953" y1="7444" x2="47674" y2="7000"/>
                        <a14:foregroundMark x1="47674" y1="7000" x2="47674" y2="7000"/>
                        <a14:foregroundMark x1="9651" y1="29889" x2="10698" y2="48889"/>
                        <a14:foregroundMark x1="10698" y1="48889" x2="15930" y2="62111"/>
                        <a14:foregroundMark x1="5581" y1="36778" x2="6395" y2="54444"/>
                        <a14:foregroundMark x1="6395" y1="54444" x2="14070" y2="70778"/>
                        <a14:foregroundMark x1="14070" y1="70778" x2="20233" y2="77556"/>
                        <a14:foregroundMark x1="20233" y1="77556" x2="25930" y2="81000"/>
                        <a14:foregroundMark x1="90814" y1="32000" x2="91628" y2="59111"/>
                        <a14:foregroundMark x1="91628" y1="59111" x2="91395" y2="60444"/>
                        <a14:foregroundMark x1="94884" y1="44889" x2="94651" y2="51333"/>
                        <a14:foregroundMark x1="40581" y1="91444" x2="51047" y2="91556"/>
                        <a14:foregroundMark x1="51047" y1="91556" x2="54419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20" y="346585"/>
            <a:ext cx="2885160" cy="30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6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D23D623-BB4A-1F46-BA1C-7210C5105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1556" l="6163" r="94884">
                        <a14:foregroundMark x1="30698" y1="10778" x2="38953" y2="7444"/>
                        <a14:foregroundMark x1="38953" y1="7444" x2="47674" y2="7000"/>
                        <a14:foregroundMark x1="47674" y1="7000" x2="47674" y2="7000"/>
                        <a14:foregroundMark x1="9651" y1="29889" x2="10698" y2="48889"/>
                        <a14:foregroundMark x1="10698" y1="48889" x2="15930" y2="62111"/>
                        <a14:foregroundMark x1="5581" y1="36778" x2="6395" y2="54444"/>
                        <a14:foregroundMark x1="6395" y1="54444" x2="14070" y2="70778"/>
                        <a14:foregroundMark x1="14070" y1="70778" x2="20233" y2="77556"/>
                        <a14:foregroundMark x1="20233" y1="77556" x2="25930" y2="81000"/>
                        <a14:foregroundMark x1="90814" y1="32000" x2="91628" y2="59111"/>
                        <a14:foregroundMark x1="91628" y1="59111" x2="91395" y2="60444"/>
                        <a14:foregroundMark x1="94884" y1="44889" x2="94651" y2="51333"/>
                        <a14:foregroundMark x1="40581" y1="91444" x2="51047" y2="91556"/>
                        <a14:foregroundMark x1="51047" y1="91556" x2="54419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20" y="346585"/>
            <a:ext cx="2885160" cy="3019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2F432C-FD17-D742-8E7C-403665DF5DBA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3082870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EC31722-9397-BE47-B0C4-B86C8DA3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7" b="92000" l="10000" r="90000">
                        <a14:foregroundMark x1="38222" y1="10133" x2="55333" y2="8667"/>
                        <a14:foregroundMark x1="55333" y1="8667" x2="60111" y2="9867"/>
                        <a14:foregroundMark x1="39111" y1="92000" x2="48556" y2="92267"/>
                        <a14:foregroundMark x1="48556" y1="92267" x2="56889" y2="92000"/>
                        <a14:foregroundMark x1="56889" y1="92000" x2="57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39" y="342398"/>
            <a:ext cx="3703922" cy="30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158BD70-8853-7D45-9C7D-4E7B76728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2000" l="10000" r="90000">
                        <a14:foregroundMark x1="38222" y1="10133" x2="55333" y2="8667"/>
                        <a14:foregroundMark x1="55333" y1="8667" x2="60111" y2="9867"/>
                        <a14:foregroundMark x1="39111" y1="92000" x2="48556" y2="92267"/>
                        <a14:foregroundMark x1="48556" y1="92267" x2="56889" y2="92000"/>
                        <a14:foregroundMark x1="56889" y1="92000" x2="57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39" y="342398"/>
            <a:ext cx="3703922" cy="3086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5AA48-FCD6-F74A-BE6E-75CB3A7CCC56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48435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1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 rot="10800000">
            <a:off x="7355416" y="0"/>
            <a:ext cx="4531784" cy="3142956"/>
          </a:xfrm>
          <a:prstGeom prst="rt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ain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64" y="195974"/>
            <a:ext cx="1919412" cy="843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1B2EE4-6AE1-6448-BCFB-95C5F6EBBDC2}"/>
              </a:ext>
            </a:extLst>
          </p:cNvPr>
          <p:cNvSpPr txBox="1"/>
          <p:nvPr/>
        </p:nvSpPr>
        <p:spPr>
          <a:xfrm>
            <a:off x="378801" y="1166842"/>
            <a:ext cx="7462345" cy="5078313"/>
          </a:xfrm>
          <a:prstGeom prst="rect">
            <a:avLst/>
          </a:prstGeom>
          <a:noFill/>
        </p:spPr>
        <p:txBody>
          <a:bodyPr wrap="square" lIns="91440" tIns="45720" rIns="91440" bIns="45720" numCol="1" spcCol="9144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 your class into two teams. Team X and Team Z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start the game, you will need to click through the introduction of characters until you reach the slide with all characters.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Flip a coin to determine which team goes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team picks a square.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character in that square to see their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“Answer” to see the answer given by that character.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team must agree or disagree with the answer the character has given.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team is correct, they will get the square. If the team is wrong, their opponent will get the square.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home button on the slide with the character answer to return the slide with all characters on it ("Home").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light purple "X" or "Z" in the gold box to highlight the team that won that square.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win, the team either gets three in a row (across, vertical or diagonal) or has 5 squares.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who won and click “End the Game” when you have revealed and answered all questions.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CD7166-67C9-3C4C-B007-8505C03A9768}"/>
              </a:ext>
            </a:extLst>
          </p:cNvPr>
          <p:cNvSpPr txBox="1"/>
          <p:nvPr/>
        </p:nvSpPr>
        <p:spPr>
          <a:xfrm>
            <a:off x="2055307" y="454818"/>
            <a:ext cx="410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ABOUT THE GAME</a:t>
            </a:r>
          </a:p>
        </p:txBody>
      </p:sp>
      <p:sp>
        <p:nvSpPr>
          <p:cNvPr id="6" name="Rounded Rectangl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CD0C813-FAA5-214E-96CA-06CB9E87EE7E}"/>
              </a:ext>
            </a:extLst>
          </p:cNvPr>
          <p:cNvSpPr/>
          <p:nvPr/>
        </p:nvSpPr>
        <p:spPr>
          <a:xfrm>
            <a:off x="8115110" y="3079714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START THE GAME</a:t>
            </a:r>
          </a:p>
        </p:txBody>
      </p:sp>
      <p:sp>
        <p:nvSpPr>
          <p:cNvPr id="7" name="Rounded Rectangl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A87BFD-F2ED-B542-AA43-4E17C6A00795}"/>
              </a:ext>
            </a:extLst>
          </p:cNvPr>
          <p:cNvSpPr/>
          <p:nvPr/>
        </p:nvSpPr>
        <p:spPr>
          <a:xfrm>
            <a:off x="8115110" y="4952292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GAME </a:t>
            </a:r>
          </a:p>
          <a:p>
            <a:pPr algn="ctr"/>
            <a:r>
              <a:rPr lang="en-US" sz="3200" b="1">
                <a:solidFill>
                  <a:srgbClr val="3F1D5A"/>
                </a:solidFill>
              </a:rPr>
              <a:t>SET-UP</a:t>
            </a:r>
          </a:p>
        </p:txBody>
      </p:sp>
    </p:spTree>
    <p:extLst>
      <p:ext uri="{BB962C8B-B14F-4D97-AF65-F5344CB8AC3E}">
        <p14:creationId xmlns:p14="http://schemas.microsoft.com/office/powerpoint/2010/main" val="351495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8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C697019-ED9C-0047-86CE-03D19733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0" b="97326" l="1047" r="96977">
                        <a14:foregroundMark x1="59767" y1="4884" x2="52442" y2="2326"/>
                        <a14:foregroundMark x1="52442" y1="2326" x2="43256" y2="3140"/>
                        <a14:foregroundMark x1="43256" y1="3140" x2="34302" y2="7791"/>
                        <a14:foregroundMark x1="9070" y1="26512" x2="7442" y2="44651"/>
                        <a14:foregroundMark x1="7442" y1="44651" x2="11744" y2="61395"/>
                        <a14:foregroundMark x1="11744" y1="61395" x2="28605" y2="81395"/>
                        <a14:foregroundMark x1="28605" y1="81395" x2="33953" y2="84186"/>
                        <a14:foregroundMark x1="3023" y1="46744" x2="3140" y2="60116"/>
                        <a14:foregroundMark x1="3140" y1="60116" x2="6977" y2="72907"/>
                        <a14:foregroundMark x1="6977" y1="72907" x2="11047" y2="78605"/>
                        <a14:foregroundMark x1="11047" y1="78605" x2="11860" y2="78837"/>
                        <a14:foregroundMark x1="95233" y1="38605" x2="94651" y2="53256"/>
                        <a14:foregroundMark x1="94651" y1="53256" x2="92209" y2="60116"/>
                        <a14:foregroundMark x1="92209" y1="60116" x2="86395" y2="66163"/>
                        <a14:foregroundMark x1="87442" y1="70814" x2="73372" y2="81047"/>
                        <a14:foregroundMark x1="73372" y1="81047" x2="48372" y2="87442"/>
                        <a14:foregroundMark x1="33256" y1="87791" x2="55116" y2="90000"/>
                        <a14:foregroundMark x1="55116" y1="90000" x2="59070" y2="89535"/>
                        <a14:foregroundMark x1="37326" y1="93721" x2="47674" y2="93837"/>
                        <a14:foregroundMark x1="47674" y1="93837" x2="58023" y2="91279"/>
                        <a14:foregroundMark x1="44070" y1="97093" x2="50930" y2="97326"/>
                        <a14:foregroundMark x1="70000" y1="90000" x2="84884" y2="78953"/>
                        <a14:foregroundMark x1="96628" y1="40465" x2="96977" y2="55814"/>
                        <a14:foregroundMark x1="96977" y1="55814" x2="96977" y2="55814"/>
                        <a14:foregroundMark x1="1047" y1="43140" x2="1047" y2="5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25" y="437350"/>
            <a:ext cx="2828149" cy="28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8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8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BF91DCA-46BE-3E47-BCAC-C452AA24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0" b="97326" l="1047" r="96977">
                        <a14:foregroundMark x1="59767" y1="4884" x2="52442" y2="2326"/>
                        <a14:foregroundMark x1="52442" y1="2326" x2="43256" y2="3140"/>
                        <a14:foregroundMark x1="43256" y1="3140" x2="34302" y2="7791"/>
                        <a14:foregroundMark x1="9070" y1="26512" x2="7442" y2="44651"/>
                        <a14:foregroundMark x1="7442" y1="44651" x2="11744" y2="61395"/>
                        <a14:foregroundMark x1="11744" y1="61395" x2="28605" y2="81395"/>
                        <a14:foregroundMark x1="28605" y1="81395" x2="33953" y2="84186"/>
                        <a14:foregroundMark x1="3023" y1="46744" x2="3140" y2="60116"/>
                        <a14:foregroundMark x1="3140" y1="60116" x2="6977" y2="72907"/>
                        <a14:foregroundMark x1="6977" y1="72907" x2="11047" y2="78605"/>
                        <a14:foregroundMark x1="11047" y1="78605" x2="11860" y2="78837"/>
                        <a14:foregroundMark x1="95233" y1="38605" x2="94651" y2="53256"/>
                        <a14:foregroundMark x1="94651" y1="53256" x2="92209" y2="60116"/>
                        <a14:foregroundMark x1="92209" y1="60116" x2="86395" y2="66163"/>
                        <a14:foregroundMark x1="87442" y1="70814" x2="73372" y2="81047"/>
                        <a14:foregroundMark x1="73372" y1="81047" x2="48372" y2="87442"/>
                        <a14:foregroundMark x1="33256" y1="87791" x2="55116" y2="90000"/>
                        <a14:foregroundMark x1="55116" y1="90000" x2="59070" y2="89535"/>
                        <a14:foregroundMark x1="37326" y1="93721" x2="47674" y2="93837"/>
                        <a14:foregroundMark x1="47674" y1="93837" x2="58023" y2="91279"/>
                        <a14:foregroundMark x1="44070" y1="97093" x2="50930" y2="97326"/>
                        <a14:foregroundMark x1="70000" y1="90000" x2="84884" y2="78953"/>
                        <a14:foregroundMark x1="96628" y1="40465" x2="96977" y2="55814"/>
                        <a14:foregroundMark x1="96977" y1="55814" x2="96977" y2="55814"/>
                        <a14:foregroundMark x1="1047" y1="43140" x2="1047" y2="5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25" y="437350"/>
            <a:ext cx="2828149" cy="2828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D33B78-4E53-2A4E-BDA0-8CE80C2E06C4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248609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D4562D6-F9F8-2B45-9050-B7A8E409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56" y="315881"/>
            <a:ext cx="3071087" cy="30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D4EF1D7-BD4E-3C4D-AE0E-44EE9127A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56" y="315881"/>
            <a:ext cx="3071087" cy="3071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7FEB09-ED9C-C840-A752-34471E9B53D9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142708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1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CA461B-A88B-4917-A002-B3E1215F3129}"/>
              </a:ext>
            </a:extLst>
          </p:cNvPr>
          <p:cNvSpPr/>
          <p:nvPr/>
        </p:nvSpPr>
        <p:spPr>
          <a:xfrm>
            <a:off x="1080156" y="1746522"/>
            <a:ext cx="89622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defTabSz="457200">
              <a:defRPr/>
            </a:pP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GREAT JOB!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66497"/>
            <a:ext cx="79931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EF019A-7E11-4FDB-AC66-00D00EF394C0}"/>
              </a:ext>
            </a:extLst>
          </p:cNvPr>
          <p:cNvSpPr/>
          <p:nvPr/>
        </p:nvSpPr>
        <p:spPr>
          <a:xfrm>
            <a:off x="1080156" y="3087876"/>
            <a:ext cx="6507757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who won?</a:t>
            </a:r>
          </a:p>
          <a:p>
            <a:pPr defTabSz="457200"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Digital Learning &amp; Innovation</a:t>
            </a:r>
          </a:p>
        </p:txBody>
      </p:sp>
      <p:sp>
        <p:nvSpPr>
          <p:cNvPr id="9" name="Right Triangle 8"/>
          <p:cNvSpPr/>
          <p:nvPr/>
        </p:nvSpPr>
        <p:spPr>
          <a:xfrm rot="10800000">
            <a:off x="7355416" y="0"/>
            <a:ext cx="4531784" cy="3142956"/>
          </a:xfrm>
          <a:prstGeom prst="rt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in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64" y="195974"/>
            <a:ext cx="1919412" cy="84361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975556" y="-72766"/>
            <a:ext cx="5134268" cy="3638575"/>
          </a:xfrm>
          <a:prstGeom prst="line">
            <a:avLst/>
          </a:prstGeom>
          <a:ln w="76200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44202" y="273375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21180" y="550178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01870" y="842349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78848" y="1119152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93252" y="1402071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0230" y="1678874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50920" y="1971045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27898" y="2247848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118702" y="2508661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533106" y="2791580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910084" y="3068383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290774" y="3360554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667752" y="3637357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59504" y="-17462"/>
            <a:ext cx="361310" cy="328185"/>
          </a:xfrm>
          <a:prstGeom prst="ellipse">
            <a:avLst/>
          </a:prstGeom>
          <a:solidFill>
            <a:srgbClr val="F7CE4C"/>
          </a:solidFill>
          <a:ln>
            <a:solidFill>
              <a:srgbClr val="F7C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1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 rot="10800000">
            <a:off x="7355416" y="0"/>
            <a:ext cx="4531784" cy="3142956"/>
          </a:xfrm>
          <a:prstGeom prst="rtTriangl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ain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64" y="195974"/>
            <a:ext cx="1919412" cy="8436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CD7166-67C9-3C4C-B007-8505C03A9768}"/>
              </a:ext>
            </a:extLst>
          </p:cNvPr>
          <p:cNvSpPr txBox="1"/>
          <p:nvPr/>
        </p:nvSpPr>
        <p:spPr>
          <a:xfrm>
            <a:off x="2055307" y="454818"/>
            <a:ext cx="410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GAME SET-UP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FA1C5-26E7-BE4D-B427-E530F02D3B5D}"/>
              </a:ext>
            </a:extLst>
          </p:cNvPr>
          <p:cNvSpPr/>
          <p:nvPr/>
        </p:nvSpPr>
        <p:spPr>
          <a:xfrm>
            <a:off x="695793" y="1416907"/>
            <a:ext cx="6831724" cy="2784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C98D2-21CA-EA4E-8495-D1B85E397519}"/>
              </a:ext>
            </a:extLst>
          </p:cNvPr>
          <p:cNvSpPr/>
          <p:nvPr/>
        </p:nvSpPr>
        <p:spPr>
          <a:xfrm>
            <a:off x="2657534" y="1884306"/>
            <a:ext cx="2858814" cy="336331"/>
          </a:xfrm>
          <a:prstGeom prst="rect">
            <a:avLst/>
          </a:prstGeom>
          <a:solidFill>
            <a:srgbClr val="F7C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SCREEN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0CDD5-7F30-0A4F-80BA-16744ECA750E}"/>
              </a:ext>
            </a:extLst>
          </p:cNvPr>
          <p:cNvSpPr/>
          <p:nvPr/>
        </p:nvSpPr>
        <p:spPr>
          <a:xfrm>
            <a:off x="4866038" y="3338383"/>
            <a:ext cx="1886879" cy="336331"/>
          </a:xfrm>
          <a:prstGeom prst="rect">
            <a:avLst/>
          </a:prstGeom>
          <a:solidFill>
            <a:srgbClr val="F7C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TEAM 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A457B-EBC9-094C-9956-02E2C2B8DABC}"/>
              </a:ext>
            </a:extLst>
          </p:cNvPr>
          <p:cNvSpPr/>
          <p:nvPr/>
        </p:nvSpPr>
        <p:spPr>
          <a:xfrm>
            <a:off x="1414876" y="3338383"/>
            <a:ext cx="1886879" cy="336331"/>
          </a:xfrm>
          <a:prstGeom prst="rect">
            <a:avLst/>
          </a:prstGeom>
          <a:solidFill>
            <a:srgbClr val="F7C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TEAM X</a:t>
            </a:r>
          </a:p>
        </p:txBody>
      </p:sp>
      <p:sp>
        <p:nvSpPr>
          <p:cNvPr id="13" name="Rounded Rectangl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4772E4-EF6F-4A47-A44C-FB0B131545EB}"/>
              </a:ext>
            </a:extLst>
          </p:cNvPr>
          <p:cNvSpPr/>
          <p:nvPr/>
        </p:nvSpPr>
        <p:spPr>
          <a:xfrm>
            <a:off x="2597761" y="4952293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ABOUT THE GAME</a:t>
            </a:r>
          </a:p>
        </p:txBody>
      </p:sp>
      <p:sp>
        <p:nvSpPr>
          <p:cNvPr id="16" name="Rounded Rectangl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841D023-629A-994D-8FE7-60E2DA6812DB}"/>
              </a:ext>
            </a:extLst>
          </p:cNvPr>
          <p:cNvSpPr/>
          <p:nvPr/>
        </p:nvSpPr>
        <p:spPr>
          <a:xfrm>
            <a:off x="6490544" y="4952292"/>
            <a:ext cx="2695698" cy="127065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START THE GAME</a:t>
            </a:r>
          </a:p>
        </p:txBody>
      </p:sp>
    </p:spTree>
    <p:extLst>
      <p:ext uri="{BB962C8B-B14F-4D97-AF65-F5344CB8AC3E}">
        <p14:creationId xmlns:p14="http://schemas.microsoft.com/office/powerpoint/2010/main" val="124256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FE7B44-1591-5A46-BD1A-5151578B7345}"/>
              </a:ext>
            </a:extLst>
          </p:cNvPr>
          <p:cNvSpPr/>
          <p:nvPr/>
        </p:nvSpPr>
        <p:spPr>
          <a:xfrm>
            <a:off x="2543503" y="126122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1D5A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F70AA0-1FE8-334F-BACF-60E3ED308DAC}"/>
              </a:ext>
            </a:extLst>
          </p:cNvPr>
          <p:cNvSpPr/>
          <p:nvPr/>
        </p:nvSpPr>
        <p:spPr>
          <a:xfrm>
            <a:off x="4918841" y="126122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E0F396-AB76-CA4D-B967-9427126F138A}"/>
              </a:ext>
            </a:extLst>
          </p:cNvPr>
          <p:cNvSpPr/>
          <p:nvPr/>
        </p:nvSpPr>
        <p:spPr>
          <a:xfrm>
            <a:off x="7294180" y="126122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9E1D28-F962-1644-BD7D-F8281AB8BADE}"/>
              </a:ext>
            </a:extLst>
          </p:cNvPr>
          <p:cNvSpPr/>
          <p:nvPr/>
        </p:nvSpPr>
        <p:spPr>
          <a:xfrm>
            <a:off x="2543503" y="2404238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985123-E32A-0746-A23B-33B92E95541D}"/>
              </a:ext>
            </a:extLst>
          </p:cNvPr>
          <p:cNvSpPr/>
          <p:nvPr/>
        </p:nvSpPr>
        <p:spPr>
          <a:xfrm>
            <a:off x="4918841" y="2404236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9AA141-BB43-A74E-B1E0-A5F798084180}"/>
              </a:ext>
            </a:extLst>
          </p:cNvPr>
          <p:cNvSpPr/>
          <p:nvPr/>
        </p:nvSpPr>
        <p:spPr>
          <a:xfrm>
            <a:off x="7294180" y="2404236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D05A31-9C61-B14C-BE65-548C7A852B9A}"/>
              </a:ext>
            </a:extLst>
          </p:cNvPr>
          <p:cNvSpPr/>
          <p:nvPr/>
        </p:nvSpPr>
        <p:spPr>
          <a:xfrm>
            <a:off x="2543503" y="4682359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AEFB11-7700-8541-A195-F5421E31CCC7}"/>
              </a:ext>
            </a:extLst>
          </p:cNvPr>
          <p:cNvSpPr/>
          <p:nvPr/>
        </p:nvSpPr>
        <p:spPr>
          <a:xfrm>
            <a:off x="4918841" y="4682357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812E9A0-DAC0-374D-9DF6-6A1302441FC3}"/>
              </a:ext>
            </a:extLst>
          </p:cNvPr>
          <p:cNvSpPr/>
          <p:nvPr/>
        </p:nvSpPr>
        <p:spPr>
          <a:xfrm>
            <a:off x="7294180" y="4682357"/>
            <a:ext cx="2049517" cy="2049517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60F234-175B-0F41-96D9-4270E2151A15}"/>
              </a:ext>
            </a:extLst>
          </p:cNvPr>
          <p:cNvSpPr/>
          <p:nvPr/>
        </p:nvSpPr>
        <p:spPr>
          <a:xfrm>
            <a:off x="2427887" y="63060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9D6F2B-B620-6E47-8F48-4DDBD6169551}"/>
              </a:ext>
            </a:extLst>
          </p:cNvPr>
          <p:cNvSpPr/>
          <p:nvPr/>
        </p:nvSpPr>
        <p:spPr>
          <a:xfrm>
            <a:off x="4866288" y="63060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FF0042-977A-2E45-B5E1-7C962FB5F928}"/>
              </a:ext>
            </a:extLst>
          </p:cNvPr>
          <p:cNvSpPr/>
          <p:nvPr/>
        </p:nvSpPr>
        <p:spPr>
          <a:xfrm>
            <a:off x="7262649" y="68316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2F1EE-094B-C04A-9AC6-B1DC05D8C629}"/>
              </a:ext>
            </a:extLst>
          </p:cNvPr>
          <p:cNvSpPr/>
          <p:nvPr/>
        </p:nvSpPr>
        <p:spPr>
          <a:xfrm>
            <a:off x="8902263" y="2375336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3FE4D1-C966-E141-8140-69D0B216892B}"/>
              </a:ext>
            </a:extLst>
          </p:cNvPr>
          <p:cNvSpPr/>
          <p:nvPr/>
        </p:nvSpPr>
        <p:spPr>
          <a:xfrm>
            <a:off x="6505902" y="2372708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975AEF-D96D-C948-A84C-BA544D376159}"/>
              </a:ext>
            </a:extLst>
          </p:cNvPr>
          <p:cNvSpPr/>
          <p:nvPr/>
        </p:nvSpPr>
        <p:spPr>
          <a:xfrm>
            <a:off x="4109541" y="2270225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FBD6B9-07D5-414E-80B3-7E9060B5A908}"/>
              </a:ext>
            </a:extLst>
          </p:cNvPr>
          <p:cNvSpPr/>
          <p:nvPr/>
        </p:nvSpPr>
        <p:spPr>
          <a:xfrm>
            <a:off x="2480436" y="4635050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90CB5-E3A7-354B-BC14-7D8BACB82AC4}"/>
              </a:ext>
            </a:extLst>
          </p:cNvPr>
          <p:cNvSpPr/>
          <p:nvPr/>
        </p:nvSpPr>
        <p:spPr>
          <a:xfrm>
            <a:off x="4866287" y="4635049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878C2-84C8-FD48-B327-5E73541C767B}"/>
              </a:ext>
            </a:extLst>
          </p:cNvPr>
          <p:cNvSpPr/>
          <p:nvPr/>
        </p:nvSpPr>
        <p:spPr>
          <a:xfrm>
            <a:off x="7262648" y="4635048"/>
            <a:ext cx="525517" cy="57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3F1D5A"/>
                </a:solidFill>
              </a:rPr>
              <a:t>9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BD6B31-4D19-F64B-823E-91D26CE8DFCC}"/>
              </a:ext>
            </a:extLst>
          </p:cNvPr>
          <p:cNvSpPr/>
          <p:nvPr/>
        </p:nvSpPr>
        <p:spPr>
          <a:xfrm>
            <a:off x="2535621" y="1261238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6F96088-1E5A-5148-B40D-3C7F60DFE163}"/>
              </a:ext>
            </a:extLst>
          </p:cNvPr>
          <p:cNvSpPr/>
          <p:nvPr/>
        </p:nvSpPr>
        <p:spPr>
          <a:xfrm>
            <a:off x="4926723" y="1261239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B69611A-0C2A-F44E-964A-F13C180A8848}"/>
              </a:ext>
            </a:extLst>
          </p:cNvPr>
          <p:cNvSpPr/>
          <p:nvPr/>
        </p:nvSpPr>
        <p:spPr>
          <a:xfrm>
            <a:off x="7309943" y="1261257"/>
            <a:ext cx="2033754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D8BA19B-C2CA-514C-8760-AEE3FDEACCD9}"/>
              </a:ext>
            </a:extLst>
          </p:cNvPr>
          <p:cNvSpPr/>
          <p:nvPr/>
        </p:nvSpPr>
        <p:spPr>
          <a:xfrm>
            <a:off x="2543502" y="3536728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4D7DFDA-1317-5648-894D-953666F8435D}"/>
              </a:ext>
            </a:extLst>
          </p:cNvPr>
          <p:cNvSpPr/>
          <p:nvPr/>
        </p:nvSpPr>
        <p:spPr>
          <a:xfrm>
            <a:off x="4913581" y="3536727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CE27D8-0177-2140-AFC7-B6A4B2D3EFC1}"/>
              </a:ext>
            </a:extLst>
          </p:cNvPr>
          <p:cNvSpPr/>
          <p:nvPr/>
        </p:nvSpPr>
        <p:spPr>
          <a:xfrm>
            <a:off x="7302061" y="3536726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4421472-D033-1D47-B4E8-974F5BD18D5A}"/>
              </a:ext>
            </a:extLst>
          </p:cNvPr>
          <p:cNvSpPr/>
          <p:nvPr/>
        </p:nvSpPr>
        <p:spPr>
          <a:xfrm>
            <a:off x="7294179" y="5812195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3739308-DF70-0549-B1CE-ABB904367A8C}"/>
              </a:ext>
            </a:extLst>
          </p:cNvPr>
          <p:cNvSpPr/>
          <p:nvPr/>
        </p:nvSpPr>
        <p:spPr>
          <a:xfrm>
            <a:off x="4913580" y="5812194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05B5795-7C6D-AE4D-9E93-26DD8B124CB2}"/>
              </a:ext>
            </a:extLst>
          </p:cNvPr>
          <p:cNvSpPr/>
          <p:nvPr/>
        </p:nvSpPr>
        <p:spPr>
          <a:xfrm>
            <a:off x="2543501" y="5812194"/>
            <a:ext cx="2049517" cy="914393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08D0021-8286-8C4B-9DEE-8BA0FA3358C0}"/>
              </a:ext>
            </a:extLst>
          </p:cNvPr>
          <p:cNvSpPr/>
          <p:nvPr/>
        </p:nvSpPr>
        <p:spPr>
          <a:xfrm>
            <a:off x="9761515" y="2408979"/>
            <a:ext cx="1788943" cy="2049517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F1D5A"/>
                </a:solidFill>
              </a:rPr>
              <a:t>START THE GAME</a:t>
            </a:r>
          </a:p>
        </p:txBody>
      </p:sp>
      <p:sp>
        <p:nvSpPr>
          <p:cNvPr id="33" name="Rounded Rectangle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4A33B7-4F2C-C64F-9981-EC180B95B40C}"/>
              </a:ext>
            </a:extLst>
          </p:cNvPr>
          <p:cNvSpPr/>
          <p:nvPr/>
        </p:nvSpPr>
        <p:spPr>
          <a:xfrm>
            <a:off x="344622" y="2408979"/>
            <a:ext cx="1788943" cy="2049517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MEET THE PLAYERS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36E17E6-3CA3-E843-93B9-9B0B4A72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6" y="230985"/>
            <a:ext cx="994610" cy="923330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A1AA5238-30B9-BC41-87B9-2DE580FE2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50" y="2504603"/>
            <a:ext cx="931046" cy="931046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44D5CA6-0A99-DF4C-A1CA-2181B3DB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31" y="138600"/>
            <a:ext cx="1074691" cy="1074691"/>
          </a:xfrm>
          <a:prstGeom prst="rect">
            <a:avLst/>
          </a:prstGeom>
        </p:spPr>
      </p:pic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E24D3C01-ACE2-8044-AC12-C849FBB73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" b="91556" l="6163" r="94884">
                        <a14:foregroundMark x1="30698" y1="10778" x2="38953" y2="7444"/>
                        <a14:foregroundMark x1="38953" y1="7444" x2="47674" y2="7000"/>
                        <a14:foregroundMark x1="47674" y1="7000" x2="47674" y2="7000"/>
                        <a14:foregroundMark x1="9651" y1="29889" x2="10698" y2="48889"/>
                        <a14:foregroundMark x1="10698" y1="48889" x2="15930" y2="62111"/>
                        <a14:foregroundMark x1="5581" y1="36778" x2="6395" y2="54444"/>
                        <a14:foregroundMark x1="6395" y1="54444" x2="14070" y2="70778"/>
                        <a14:foregroundMark x1="14070" y1="70778" x2="20233" y2="77556"/>
                        <a14:foregroundMark x1="20233" y1="77556" x2="25930" y2="81000"/>
                        <a14:foregroundMark x1="90814" y1="32000" x2="91628" y2="59111"/>
                        <a14:foregroundMark x1="91628" y1="59111" x2="91395" y2="60444"/>
                        <a14:foregroundMark x1="94884" y1="44889" x2="94651" y2="51333"/>
                        <a14:foregroundMark x1="40581" y1="91444" x2="51047" y2="91556"/>
                        <a14:foregroundMark x1="51047" y1="91556" x2="54419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69" y="2484050"/>
            <a:ext cx="983287" cy="102902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DF892FF9-01B8-274D-A8D8-CD5D9F1DA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2000" l="10000" r="90000">
                        <a14:foregroundMark x1="38222" y1="10133" x2="55333" y2="8667"/>
                        <a14:foregroundMark x1="55333" y1="8667" x2="60111" y2="9867"/>
                        <a14:foregroundMark x1="39111" y1="92000" x2="48556" y2="92267"/>
                        <a14:foregroundMark x1="48556" y1="92267" x2="56889" y2="92000"/>
                        <a14:foregroundMark x1="56889" y1="92000" x2="57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10" y="4776990"/>
            <a:ext cx="1196497" cy="997081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A0E8A37D-6E65-2941-B95E-AA843D75A0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05" y="4726552"/>
            <a:ext cx="1052616" cy="1052616"/>
          </a:xfrm>
          <a:prstGeom prst="rect">
            <a:avLst/>
          </a:prstGeom>
        </p:spPr>
      </p:pic>
      <p:pic>
        <p:nvPicPr>
          <p:cNvPr id="40" name="Picture 3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D3FBB1C1-84AB-194E-A458-B80BDE96BE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36" b="92904" l="10000" r="90000">
                        <a14:foregroundMark x1="38696" y1="9987" x2="49130" y2="8936"/>
                        <a14:foregroundMark x1="49130" y1="8936" x2="57609" y2="9724"/>
                        <a14:foregroundMark x1="45652" y1="91196" x2="53804" y2="91196"/>
                        <a14:foregroundMark x1="74457" y1="92378" x2="74239" y2="90933"/>
                        <a14:foregroundMark x1="57609" y1="92904" x2="57609" y2="8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18" y="2408979"/>
            <a:ext cx="1350279" cy="1115448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9132BE9-EC30-2749-A75D-F7011D4886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40" b="97326" l="1047" r="96977">
                        <a14:foregroundMark x1="59767" y1="4884" x2="52442" y2="2326"/>
                        <a14:foregroundMark x1="52442" y1="2326" x2="43256" y2="3140"/>
                        <a14:foregroundMark x1="43256" y1="3140" x2="34302" y2="7791"/>
                        <a14:foregroundMark x1="9070" y1="26512" x2="7442" y2="44651"/>
                        <a14:foregroundMark x1="7442" y1="44651" x2="11744" y2="61395"/>
                        <a14:foregroundMark x1="11744" y1="61395" x2="28605" y2="81395"/>
                        <a14:foregroundMark x1="28605" y1="81395" x2="33953" y2="84186"/>
                        <a14:foregroundMark x1="3023" y1="46744" x2="3140" y2="60116"/>
                        <a14:foregroundMark x1="3140" y1="60116" x2="6977" y2="72907"/>
                        <a14:foregroundMark x1="6977" y1="72907" x2="11047" y2="78605"/>
                        <a14:foregroundMark x1="11047" y1="78605" x2="11860" y2="78837"/>
                        <a14:foregroundMark x1="95233" y1="38605" x2="94651" y2="53256"/>
                        <a14:foregroundMark x1="94651" y1="53256" x2="92209" y2="60116"/>
                        <a14:foregroundMark x1="92209" y1="60116" x2="86395" y2="66163"/>
                        <a14:foregroundMark x1="87442" y1="70814" x2="73372" y2="81047"/>
                        <a14:foregroundMark x1="73372" y1="81047" x2="48372" y2="87442"/>
                        <a14:foregroundMark x1="33256" y1="87791" x2="55116" y2="90000"/>
                        <a14:foregroundMark x1="55116" y1="90000" x2="59070" y2="89535"/>
                        <a14:foregroundMark x1="37326" y1="93721" x2="47674" y2="93837"/>
                        <a14:foregroundMark x1="47674" y1="93837" x2="58023" y2="91279"/>
                        <a14:foregroundMark x1="44070" y1="97093" x2="50930" y2="97326"/>
                        <a14:foregroundMark x1="70000" y1="90000" x2="84884" y2="78953"/>
                        <a14:foregroundMark x1="96628" y1="40465" x2="96977" y2="55814"/>
                        <a14:foregroundMark x1="96977" y1="55814" x2="96977" y2="55814"/>
                        <a14:foregroundMark x1="1047" y1="43140" x2="1047" y2="5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0" y="4758211"/>
            <a:ext cx="989298" cy="989298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BBDD05E2-5218-B842-9621-CCBF9833E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500" b="95000" l="5660" r="94340">
                        <a14:foregroundMark x1="34717" y1="8571" x2="47547" y2="7500"/>
                        <a14:foregroundMark x1="47547" y1="7500" x2="66792" y2="8929"/>
                        <a14:foregroundMark x1="90189" y1="32857" x2="90943" y2="44643"/>
                        <a14:foregroundMark x1="90943" y1="44643" x2="88302" y2="56429"/>
                        <a14:foregroundMark x1="94340" y1="42143" x2="94340" y2="50000"/>
                        <a14:foregroundMark x1="72075" y1="92500" x2="84528" y2="93214"/>
                        <a14:foregroundMark x1="84528" y1="93214" x2="86792" y2="92500"/>
                        <a14:foregroundMark x1="18113" y1="95000" x2="24151" y2="95000"/>
                        <a14:foregroundMark x1="5660" y1="36071" x2="6038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2" y="146872"/>
            <a:ext cx="1031682" cy="1094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95444B-94AB-1443-88E8-75AA694E7AA0}"/>
              </a:ext>
            </a:extLst>
          </p:cNvPr>
          <p:cNvSpPr txBox="1"/>
          <p:nvPr/>
        </p:nvSpPr>
        <p:spPr>
          <a:xfrm>
            <a:off x="2975468" y="1465115"/>
            <a:ext cx="1177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Starry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602D07-926D-3348-9CEA-EE713AAD9218}"/>
              </a:ext>
            </a:extLst>
          </p:cNvPr>
          <p:cNvSpPr txBox="1"/>
          <p:nvPr/>
        </p:nvSpPr>
        <p:spPr>
          <a:xfrm>
            <a:off x="5192511" y="1463360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Screamy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B8D2A4-41EC-BD41-BA0F-F0862DD593E7}"/>
              </a:ext>
            </a:extLst>
          </p:cNvPr>
          <p:cNvSpPr txBox="1"/>
          <p:nvPr/>
        </p:nvSpPr>
        <p:spPr>
          <a:xfrm>
            <a:off x="7586684" y="1467438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3F1D5A"/>
                </a:solidFill>
                <a:latin typeface="Impact" panose="020B0806030902050204" pitchFamily="34" charset="0"/>
              </a:rPr>
              <a:t>Huggy</a:t>
            </a:r>
            <a:endParaRPr lang="en-US" sz="2500" dirty="0">
              <a:solidFill>
                <a:srgbClr val="3F1D5A"/>
              </a:solidFill>
              <a:latin typeface="Impact" panose="020B080603090205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A8F5C8-FCBD-4940-B4EB-5FA6C2A576EB}"/>
              </a:ext>
            </a:extLst>
          </p:cNvPr>
          <p:cNvSpPr txBox="1"/>
          <p:nvPr/>
        </p:nvSpPr>
        <p:spPr>
          <a:xfrm>
            <a:off x="2778819" y="3753026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3F1D5A"/>
                </a:solidFill>
                <a:latin typeface="Impact" panose="020B0806030902050204" pitchFamily="34" charset="0"/>
              </a:rPr>
              <a:t>Freezey</a:t>
            </a:r>
            <a:endParaRPr lang="en-US" sz="2500" dirty="0">
              <a:solidFill>
                <a:srgbClr val="3F1D5A"/>
              </a:solidFill>
              <a:latin typeface="Impact" panose="020B080603090205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18B838-162F-5D44-9120-C5D5D373A331}"/>
              </a:ext>
            </a:extLst>
          </p:cNvPr>
          <p:cNvSpPr txBox="1"/>
          <p:nvPr/>
        </p:nvSpPr>
        <p:spPr>
          <a:xfrm>
            <a:off x="5192511" y="3753026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Lovey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07FA46-5E6A-AF43-9EE6-14EF34BC42B3}"/>
              </a:ext>
            </a:extLst>
          </p:cNvPr>
          <p:cNvSpPr txBox="1"/>
          <p:nvPr/>
        </p:nvSpPr>
        <p:spPr>
          <a:xfrm>
            <a:off x="7549156" y="3753504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Friendly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186E57-48DC-9A41-97F2-9D686F2B057A}"/>
              </a:ext>
            </a:extLst>
          </p:cNvPr>
          <p:cNvSpPr txBox="1"/>
          <p:nvPr/>
        </p:nvSpPr>
        <p:spPr>
          <a:xfrm>
            <a:off x="2807125" y="6031652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Happy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C381D5-AC27-344B-8C9D-54F80EB55F64}"/>
              </a:ext>
            </a:extLst>
          </p:cNvPr>
          <p:cNvSpPr txBox="1"/>
          <p:nvPr/>
        </p:nvSpPr>
        <p:spPr>
          <a:xfrm>
            <a:off x="5172164" y="6031652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Grumpy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F2F664-56B4-BC4D-8698-41DA46C4B9B0}"/>
              </a:ext>
            </a:extLst>
          </p:cNvPr>
          <p:cNvSpPr txBox="1"/>
          <p:nvPr/>
        </p:nvSpPr>
        <p:spPr>
          <a:xfrm>
            <a:off x="7586684" y="6034374"/>
            <a:ext cx="153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F1D5A"/>
                </a:solidFill>
                <a:latin typeface="Impact" panose="020B0806030902050204" pitchFamily="34" charset="0"/>
              </a:rPr>
              <a:t>Laughy</a:t>
            </a:r>
          </a:p>
        </p:txBody>
      </p:sp>
      <p:sp>
        <p:nvSpPr>
          <p:cNvPr id="52" name="Rounded Rectangle 5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4A0407-2F66-E74C-9E33-6641D3FC5CA9}"/>
              </a:ext>
            </a:extLst>
          </p:cNvPr>
          <p:cNvSpPr/>
          <p:nvPr/>
        </p:nvSpPr>
        <p:spPr>
          <a:xfrm>
            <a:off x="336741" y="2410890"/>
            <a:ext cx="1788943" cy="2049517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F1D5A"/>
                </a:solidFill>
              </a:rPr>
              <a:t>CLICK ON THE PLAYER’S FACE TO REVEAL THEIR NAME</a:t>
            </a:r>
          </a:p>
        </p:txBody>
      </p:sp>
    </p:spTree>
    <p:extLst>
      <p:ext uri="{BB962C8B-B14F-4D97-AF65-F5344CB8AC3E}">
        <p14:creationId xmlns:p14="http://schemas.microsoft.com/office/powerpoint/2010/main" val="14594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9E09C5B3-D682-1C4C-BB54-F0EF642BF87A}"/>
              </a:ext>
            </a:extLst>
          </p:cNvPr>
          <p:cNvGrpSpPr/>
          <p:nvPr/>
        </p:nvGrpSpPr>
        <p:grpSpPr>
          <a:xfrm>
            <a:off x="2427887" y="63060"/>
            <a:ext cx="2165133" cy="2112579"/>
            <a:chOff x="2427887" y="63060"/>
            <a:chExt cx="2165133" cy="2112579"/>
          </a:xfrm>
        </p:grpSpPr>
        <p:sp>
          <p:nvSpPr>
            <p:cNvPr id="2" name="Rounded Rectangle 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6BFE7B44-1591-5A46-BD1A-5151578B7345}"/>
                </a:ext>
              </a:extLst>
            </p:cNvPr>
            <p:cNvSpPr/>
            <p:nvPr/>
          </p:nvSpPr>
          <p:spPr>
            <a:xfrm>
              <a:off x="2543503" y="126122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60F234-175B-0F41-96D9-4270E2151A15}"/>
                </a:ext>
              </a:extLst>
            </p:cNvPr>
            <p:cNvSpPr/>
            <p:nvPr/>
          </p:nvSpPr>
          <p:spPr>
            <a:xfrm>
              <a:off x="2427887" y="63060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1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ABD6B31-4D19-F64B-823E-91D26CE8DFCC}"/>
                </a:ext>
              </a:extLst>
            </p:cNvPr>
            <p:cNvSpPr/>
            <p:nvPr/>
          </p:nvSpPr>
          <p:spPr>
            <a:xfrm>
              <a:off x="2535621" y="1261238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1D1D12-4804-AC47-A432-1234C58EBFA9}"/>
              </a:ext>
            </a:extLst>
          </p:cNvPr>
          <p:cNvGrpSpPr/>
          <p:nvPr/>
        </p:nvGrpSpPr>
        <p:grpSpPr>
          <a:xfrm>
            <a:off x="4866288" y="63060"/>
            <a:ext cx="2109952" cy="2112579"/>
            <a:chOff x="4866288" y="63060"/>
            <a:chExt cx="2109952" cy="2112579"/>
          </a:xfrm>
        </p:grpSpPr>
        <p:sp>
          <p:nvSpPr>
            <p:cNvPr id="5" name="Rounded Rectangle 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DF70AA0-1FE8-334F-BACF-60E3ED308DAC}"/>
                </a:ext>
              </a:extLst>
            </p:cNvPr>
            <p:cNvSpPr/>
            <p:nvPr/>
          </p:nvSpPr>
          <p:spPr>
            <a:xfrm>
              <a:off x="4918841" y="126122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9D6F2B-B620-6E47-8F48-4DDBD6169551}"/>
                </a:ext>
              </a:extLst>
            </p:cNvPr>
            <p:cNvSpPr/>
            <p:nvPr/>
          </p:nvSpPr>
          <p:spPr>
            <a:xfrm>
              <a:off x="4866288" y="63060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2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6F96088-1E5A-5148-B40D-3C7F60DFE163}"/>
                </a:ext>
              </a:extLst>
            </p:cNvPr>
            <p:cNvSpPr/>
            <p:nvPr/>
          </p:nvSpPr>
          <p:spPr>
            <a:xfrm>
              <a:off x="4926723" y="1261239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1DCFEF4-699C-E14E-9770-601A338DCFAA}"/>
              </a:ext>
            </a:extLst>
          </p:cNvPr>
          <p:cNvGrpSpPr/>
          <p:nvPr/>
        </p:nvGrpSpPr>
        <p:grpSpPr>
          <a:xfrm>
            <a:off x="7262649" y="68316"/>
            <a:ext cx="2081048" cy="2107334"/>
            <a:chOff x="7262649" y="68316"/>
            <a:chExt cx="2081048" cy="2107334"/>
          </a:xfrm>
        </p:grpSpPr>
        <p:sp>
          <p:nvSpPr>
            <p:cNvPr id="6" name="Rounded Rectangle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B9E0F396-AB76-CA4D-B967-9427126F138A}"/>
                </a:ext>
              </a:extLst>
            </p:cNvPr>
            <p:cNvSpPr/>
            <p:nvPr/>
          </p:nvSpPr>
          <p:spPr>
            <a:xfrm>
              <a:off x="7294180" y="126122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FF0042-977A-2E45-B5E1-7C962FB5F928}"/>
                </a:ext>
              </a:extLst>
            </p:cNvPr>
            <p:cNvSpPr/>
            <p:nvPr/>
          </p:nvSpPr>
          <p:spPr>
            <a:xfrm>
              <a:off x="7262649" y="68316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B69611A-0C2A-F44E-964A-F13C180A8848}"/>
                </a:ext>
              </a:extLst>
            </p:cNvPr>
            <p:cNvSpPr/>
            <p:nvPr/>
          </p:nvSpPr>
          <p:spPr>
            <a:xfrm>
              <a:off x="7309943" y="1261257"/>
              <a:ext cx="2033754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0AC933-1A67-4443-B6A2-F1A74C6B6568}"/>
              </a:ext>
            </a:extLst>
          </p:cNvPr>
          <p:cNvGrpSpPr/>
          <p:nvPr/>
        </p:nvGrpSpPr>
        <p:grpSpPr>
          <a:xfrm>
            <a:off x="2543502" y="2270225"/>
            <a:ext cx="2091556" cy="2183530"/>
            <a:chOff x="2543502" y="2270225"/>
            <a:chExt cx="2091556" cy="2183530"/>
          </a:xfrm>
        </p:grpSpPr>
        <p:sp>
          <p:nvSpPr>
            <p:cNvPr id="7" name="Rounded Rectangle 6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D99E1D28-F962-1644-BD7D-F8281AB8BADE}"/>
                </a:ext>
              </a:extLst>
            </p:cNvPr>
            <p:cNvSpPr/>
            <p:nvPr/>
          </p:nvSpPr>
          <p:spPr>
            <a:xfrm>
              <a:off x="2543503" y="2404238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975AEF-D96D-C948-A84C-BA544D376159}"/>
                </a:ext>
              </a:extLst>
            </p:cNvPr>
            <p:cNvSpPr/>
            <p:nvPr/>
          </p:nvSpPr>
          <p:spPr>
            <a:xfrm>
              <a:off x="4109541" y="2270225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4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D8BA19B-C2CA-514C-8760-AEE3FDEACCD9}"/>
                </a:ext>
              </a:extLst>
            </p:cNvPr>
            <p:cNvSpPr/>
            <p:nvPr/>
          </p:nvSpPr>
          <p:spPr>
            <a:xfrm>
              <a:off x="2543502" y="3536728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66952A-3DA6-B744-AF60-89864E2DCAB6}"/>
              </a:ext>
            </a:extLst>
          </p:cNvPr>
          <p:cNvGrpSpPr/>
          <p:nvPr/>
        </p:nvGrpSpPr>
        <p:grpSpPr>
          <a:xfrm>
            <a:off x="4913581" y="2372708"/>
            <a:ext cx="2117838" cy="2081045"/>
            <a:chOff x="4913581" y="2372708"/>
            <a:chExt cx="2117838" cy="2081045"/>
          </a:xfrm>
        </p:grpSpPr>
        <p:sp>
          <p:nvSpPr>
            <p:cNvPr id="8" name="Rounded Rectangle 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D9985123-E32A-0746-A23B-33B92E95541D}"/>
                </a:ext>
              </a:extLst>
            </p:cNvPr>
            <p:cNvSpPr/>
            <p:nvPr/>
          </p:nvSpPr>
          <p:spPr>
            <a:xfrm>
              <a:off x="4918841" y="2404236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3FE4D1-C966-E141-8140-69D0B216892B}"/>
                </a:ext>
              </a:extLst>
            </p:cNvPr>
            <p:cNvSpPr/>
            <p:nvPr/>
          </p:nvSpPr>
          <p:spPr>
            <a:xfrm>
              <a:off x="6505902" y="2372708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4D7DFDA-1317-5648-894D-953666F8435D}"/>
                </a:ext>
              </a:extLst>
            </p:cNvPr>
            <p:cNvSpPr/>
            <p:nvPr/>
          </p:nvSpPr>
          <p:spPr>
            <a:xfrm>
              <a:off x="4913581" y="3536727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9AA6EBB-3F22-F443-870F-60CFE0ADD9E4}"/>
              </a:ext>
            </a:extLst>
          </p:cNvPr>
          <p:cNvGrpSpPr/>
          <p:nvPr/>
        </p:nvGrpSpPr>
        <p:grpSpPr>
          <a:xfrm>
            <a:off x="7294180" y="2375336"/>
            <a:ext cx="2133600" cy="2078417"/>
            <a:chOff x="7294180" y="2375336"/>
            <a:chExt cx="2133600" cy="2078417"/>
          </a:xfrm>
        </p:grpSpPr>
        <p:sp>
          <p:nvSpPr>
            <p:cNvPr id="9" name="Rounded Rectangle 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FE9AA141-BB43-A74E-B1E0-A5F798084180}"/>
                </a:ext>
              </a:extLst>
            </p:cNvPr>
            <p:cNvSpPr/>
            <p:nvPr/>
          </p:nvSpPr>
          <p:spPr>
            <a:xfrm>
              <a:off x="7294180" y="2404236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92F1EE-094B-C04A-9AC6-B1DC05D8C629}"/>
                </a:ext>
              </a:extLst>
            </p:cNvPr>
            <p:cNvSpPr/>
            <p:nvPr/>
          </p:nvSpPr>
          <p:spPr>
            <a:xfrm>
              <a:off x="8902263" y="2375336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6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FCE27D8-0177-2140-AFC7-B6A4B2D3EFC1}"/>
                </a:ext>
              </a:extLst>
            </p:cNvPr>
            <p:cNvSpPr/>
            <p:nvPr/>
          </p:nvSpPr>
          <p:spPr>
            <a:xfrm>
              <a:off x="7302061" y="3536726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F06757-CEBB-2848-B13E-E518F0355D71}"/>
              </a:ext>
            </a:extLst>
          </p:cNvPr>
          <p:cNvGrpSpPr/>
          <p:nvPr/>
        </p:nvGrpSpPr>
        <p:grpSpPr>
          <a:xfrm>
            <a:off x="7262648" y="4635048"/>
            <a:ext cx="2081049" cy="2096826"/>
            <a:chOff x="7262648" y="4635048"/>
            <a:chExt cx="2081049" cy="2096826"/>
          </a:xfrm>
        </p:grpSpPr>
        <p:sp>
          <p:nvSpPr>
            <p:cNvPr id="12" name="Rounded Rectangle 11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A812E9A0-DAC0-374D-9DF6-6A1302441FC3}"/>
                </a:ext>
              </a:extLst>
            </p:cNvPr>
            <p:cNvSpPr/>
            <p:nvPr/>
          </p:nvSpPr>
          <p:spPr>
            <a:xfrm>
              <a:off x="7294180" y="4682357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2878C2-84C8-FD48-B327-5E73541C767B}"/>
                </a:ext>
              </a:extLst>
            </p:cNvPr>
            <p:cNvSpPr/>
            <p:nvPr/>
          </p:nvSpPr>
          <p:spPr>
            <a:xfrm>
              <a:off x="7262648" y="4635048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9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4421472-D033-1D47-B4E8-974F5BD18D5A}"/>
                </a:ext>
              </a:extLst>
            </p:cNvPr>
            <p:cNvSpPr/>
            <p:nvPr/>
          </p:nvSpPr>
          <p:spPr>
            <a:xfrm>
              <a:off x="7294179" y="5812195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4D8EA7-3E42-414D-8C06-E234983628E5}"/>
              </a:ext>
            </a:extLst>
          </p:cNvPr>
          <p:cNvGrpSpPr/>
          <p:nvPr/>
        </p:nvGrpSpPr>
        <p:grpSpPr>
          <a:xfrm>
            <a:off x="4866287" y="4635049"/>
            <a:ext cx="2102071" cy="2096825"/>
            <a:chOff x="4866287" y="4635049"/>
            <a:chExt cx="2102071" cy="2096825"/>
          </a:xfrm>
        </p:grpSpPr>
        <p:sp>
          <p:nvSpPr>
            <p:cNvPr id="11" name="Rounded Rectangle 10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FDAEFB11-7700-8541-A195-F5421E31CCC7}"/>
                </a:ext>
              </a:extLst>
            </p:cNvPr>
            <p:cNvSpPr/>
            <p:nvPr/>
          </p:nvSpPr>
          <p:spPr>
            <a:xfrm>
              <a:off x="4918841" y="4682357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390CB5-E3A7-354B-BC14-7D8BACB82AC4}"/>
                </a:ext>
              </a:extLst>
            </p:cNvPr>
            <p:cNvSpPr/>
            <p:nvPr/>
          </p:nvSpPr>
          <p:spPr>
            <a:xfrm>
              <a:off x="4866287" y="4635049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3739308-DF70-0549-B1CE-ABB904367A8C}"/>
                </a:ext>
              </a:extLst>
            </p:cNvPr>
            <p:cNvSpPr/>
            <p:nvPr/>
          </p:nvSpPr>
          <p:spPr>
            <a:xfrm>
              <a:off x="4913580" y="5812194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06E3013-E019-4C4A-AAF3-5273CFA8DC67}"/>
              </a:ext>
            </a:extLst>
          </p:cNvPr>
          <p:cNvGrpSpPr/>
          <p:nvPr/>
        </p:nvGrpSpPr>
        <p:grpSpPr>
          <a:xfrm>
            <a:off x="2480436" y="4635050"/>
            <a:ext cx="2112584" cy="2096826"/>
            <a:chOff x="2480436" y="4635050"/>
            <a:chExt cx="2112584" cy="2096826"/>
          </a:xfrm>
        </p:grpSpPr>
        <p:sp>
          <p:nvSpPr>
            <p:cNvPr id="10" name="Rounded Rectangle 9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id="{B7D05A31-9C61-B14C-BE65-548C7A852B9A}"/>
                </a:ext>
              </a:extLst>
            </p:cNvPr>
            <p:cNvSpPr/>
            <p:nvPr/>
          </p:nvSpPr>
          <p:spPr>
            <a:xfrm>
              <a:off x="2543503" y="4682359"/>
              <a:ext cx="2049517" cy="2049517"/>
            </a:xfrm>
            <a:prstGeom prst="roundRect">
              <a:avLst/>
            </a:prstGeom>
            <a:solidFill>
              <a:srgbClr val="3F1D5A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FBD6B9-07D5-414E-80B3-7E9060B5A908}"/>
                </a:ext>
              </a:extLst>
            </p:cNvPr>
            <p:cNvSpPr/>
            <p:nvPr/>
          </p:nvSpPr>
          <p:spPr>
            <a:xfrm>
              <a:off x="2480436" y="4635050"/>
              <a:ext cx="525517" cy="5780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rgbClr val="3F1D5A"/>
                  </a:solidFill>
                </a:rPr>
                <a:t>7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05B5795-7C6D-AE4D-9E93-26DD8B124CB2}"/>
                </a:ext>
              </a:extLst>
            </p:cNvPr>
            <p:cNvSpPr/>
            <p:nvPr/>
          </p:nvSpPr>
          <p:spPr>
            <a:xfrm>
              <a:off x="2543501" y="5812194"/>
              <a:ext cx="2049517" cy="914393"/>
            </a:xfrm>
            <a:prstGeom prst="roundRect">
              <a:avLst/>
            </a:prstGeom>
            <a:solidFill>
              <a:srgbClr val="F7CE4C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ross 32">
            <a:extLst>
              <a:ext uri="{FF2B5EF4-FFF2-40B4-BE49-F238E27FC236}">
                <a16:creationId xmlns:a16="http://schemas.microsoft.com/office/drawing/2014/main" id="{9ECCC22A-7FDF-7D45-B959-A7E4059E68DF}"/>
              </a:ext>
            </a:extLst>
          </p:cNvPr>
          <p:cNvSpPr/>
          <p:nvPr/>
        </p:nvSpPr>
        <p:spPr>
          <a:xfrm rot="18900000">
            <a:off x="7510828" y="1392349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C9193D-E733-254C-9E14-A6068938A155}"/>
              </a:ext>
            </a:extLst>
          </p:cNvPr>
          <p:cNvSpPr/>
          <p:nvPr/>
        </p:nvSpPr>
        <p:spPr>
          <a:xfrm>
            <a:off x="8562752" y="1250311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9226CCFE-1077-6243-AD4A-E010ECDA9C91}"/>
              </a:ext>
            </a:extLst>
          </p:cNvPr>
          <p:cNvSpPr/>
          <p:nvPr/>
        </p:nvSpPr>
        <p:spPr>
          <a:xfrm rot="18900000">
            <a:off x="7510828" y="3662177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5A1A5C-2419-C74C-8DA0-D35D0D044E54}"/>
              </a:ext>
            </a:extLst>
          </p:cNvPr>
          <p:cNvSpPr/>
          <p:nvPr/>
        </p:nvSpPr>
        <p:spPr>
          <a:xfrm>
            <a:off x="8562752" y="3520139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52715896-3263-4747-874E-0D8E2305EFCA}"/>
              </a:ext>
            </a:extLst>
          </p:cNvPr>
          <p:cNvSpPr/>
          <p:nvPr/>
        </p:nvSpPr>
        <p:spPr>
          <a:xfrm rot="18900000">
            <a:off x="7510828" y="5950918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B993A1-1988-6140-BFC6-A6D226403021}"/>
              </a:ext>
            </a:extLst>
          </p:cNvPr>
          <p:cNvSpPr/>
          <p:nvPr/>
        </p:nvSpPr>
        <p:spPr>
          <a:xfrm>
            <a:off x="8562752" y="5808880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6142CF4D-91E9-464D-8948-9B3459C08F6E}"/>
              </a:ext>
            </a:extLst>
          </p:cNvPr>
          <p:cNvSpPr/>
          <p:nvPr/>
        </p:nvSpPr>
        <p:spPr>
          <a:xfrm rot="18900000">
            <a:off x="5162547" y="1382244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D3A317-B535-5347-A3C2-BC7E7C4958AC}"/>
              </a:ext>
            </a:extLst>
          </p:cNvPr>
          <p:cNvSpPr/>
          <p:nvPr/>
        </p:nvSpPr>
        <p:spPr>
          <a:xfrm>
            <a:off x="6214471" y="1240206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48310868-1220-F244-974D-8D9293185F2C}"/>
              </a:ext>
            </a:extLst>
          </p:cNvPr>
          <p:cNvSpPr/>
          <p:nvPr/>
        </p:nvSpPr>
        <p:spPr>
          <a:xfrm rot="18900000">
            <a:off x="5162547" y="3652072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5D2371-6D08-B34C-81E8-A2493C413C36}"/>
              </a:ext>
            </a:extLst>
          </p:cNvPr>
          <p:cNvSpPr/>
          <p:nvPr/>
        </p:nvSpPr>
        <p:spPr>
          <a:xfrm>
            <a:off x="6214471" y="3510034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2D9054E-4027-9E43-8607-90D31F6F8DF4}"/>
              </a:ext>
            </a:extLst>
          </p:cNvPr>
          <p:cNvSpPr/>
          <p:nvPr/>
        </p:nvSpPr>
        <p:spPr>
          <a:xfrm rot="18900000">
            <a:off x="5162547" y="5940813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25562C-D799-8A44-BA6E-B7038719C25A}"/>
              </a:ext>
            </a:extLst>
          </p:cNvPr>
          <p:cNvSpPr/>
          <p:nvPr/>
        </p:nvSpPr>
        <p:spPr>
          <a:xfrm>
            <a:off x="6214471" y="5798775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1F911D85-C560-3341-B806-BEDCEFABD14A}"/>
              </a:ext>
            </a:extLst>
          </p:cNvPr>
          <p:cNvSpPr/>
          <p:nvPr/>
        </p:nvSpPr>
        <p:spPr>
          <a:xfrm rot="18900000">
            <a:off x="2768223" y="1373289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6F9204-C8FD-A644-9E30-B48A5C6D1C3B}"/>
              </a:ext>
            </a:extLst>
          </p:cNvPr>
          <p:cNvSpPr/>
          <p:nvPr/>
        </p:nvSpPr>
        <p:spPr>
          <a:xfrm>
            <a:off x="3820147" y="1231251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52" name="Cross 51">
            <a:extLst>
              <a:ext uri="{FF2B5EF4-FFF2-40B4-BE49-F238E27FC236}">
                <a16:creationId xmlns:a16="http://schemas.microsoft.com/office/drawing/2014/main" id="{BB24F5BE-1858-D240-83A5-400C1441612D}"/>
              </a:ext>
            </a:extLst>
          </p:cNvPr>
          <p:cNvSpPr/>
          <p:nvPr/>
        </p:nvSpPr>
        <p:spPr>
          <a:xfrm rot="18900000">
            <a:off x="2768223" y="3643117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BAEE49-3167-914A-B987-6690F520CDAB}"/>
              </a:ext>
            </a:extLst>
          </p:cNvPr>
          <p:cNvSpPr/>
          <p:nvPr/>
        </p:nvSpPr>
        <p:spPr>
          <a:xfrm>
            <a:off x="3820147" y="3501079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56E26017-9021-CA46-9C14-A6CA5DBA2670}"/>
              </a:ext>
            </a:extLst>
          </p:cNvPr>
          <p:cNvSpPr/>
          <p:nvPr/>
        </p:nvSpPr>
        <p:spPr>
          <a:xfrm rot="18900000">
            <a:off x="2768223" y="5931858"/>
            <a:ext cx="642585" cy="642585"/>
          </a:xfrm>
          <a:prstGeom prst="plus">
            <a:avLst>
              <a:gd name="adj" fmla="val 40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905461-42C3-1147-9879-B60433247DAF}"/>
              </a:ext>
            </a:extLst>
          </p:cNvPr>
          <p:cNvSpPr/>
          <p:nvPr/>
        </p:nvSpPr>
        <p:spPr>
          <a:xfrm>
            <a:off x="3820147" y="5789820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76200" cap="sq">
                  <a:solidFill>
                    <a:schemeClr val="accent4">
                      <a:lumMod val="40000"/>
                      <a:lumOff val="60000"/>
                    </a:schemeClr>
                  </a:solidFill>
                  <a:beve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67" name="Cross 66">
            <a:extLst>
              <a:ext uri="{FF2B5EF4-FFF2-40B4-BE49-F238E27FC236}">
                <a16:creationId xmlns:a16="http://schemas.microsoft.com/office/drawing/2014/main" id="{402FDEAD-6FD6-064A-B4A2-F100A1CE86F5}"/>
              </a:ext>
            </a:extLst>
          </p:cNvPr>
          <p:cNvSpPr/>
          <p:nvPr/>
        </p:nvSpPr>
        <p:spPr>
          <a:xfrm rot="18900000">
            <a:off x="2761024" y="1375262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EE1721A-8C90-E742-B84C-E56D1285227B}"/>
              </a:ext>
            </a:extLst>
          </p:cNvPr>
          <p:cNvSpPr/>
          <p:nvPr/>
        </p:nvSpPr>
        <p:spPr>
          <a:xfrm>
            <a:off x="3824823" y="1233224"/>
            <a:ext cx="61021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0FFB49D1-702D-9B4B-95C3-C83A9AA5443B}"/>
              </a:ext>
            </a:extLst>
          </p:cNvPr>
          <p:cNvSpPr/>
          <p:nvPr/>
        </p:nvSpPr>
        <p:spPr>
          <a:xfrm rot="18900000">
            <a:off x="5161314" y="1385527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D1F877-9CFE-DB41-B2CC-C20568747A7D}"/>
              </a:ext>
            </a:extLst>
          </p:cNvPr>
          <p:cNvSpPr/>
          <p:nvPr/>
        </p:nvSpPr>
        <p:spPr>
          <a:xfrm>
            <a:off x="6213238" y="1243489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69" name="Cross 68">
            <a:extLst>
              <a:ext uri="{FF2B5EF4-FFF2-40B4-BE49-F238E27FC236}">
                <a16:creationId xmlns:a16="http://schemas.microsoft.com/office/drawing/2014/main" id="{5E653E2F-AEB4-EC4D-AB58-CB969C636409}"/>
              </a:ext>
            </a:extLst>
          </p:cNvPr>
          <p:cNvSpPr/>
          <p:nvPr/>
        </p:nvSpPr>
        <p:spPr>
          <a:xfrm rot="18900000">
            <a:off x="7510828" y="1396428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E2140C-C5AA-184E-A0F6-D953BA112704}"/>
              </a:ext>
            </a:extLst>
          </p:cNvPr>
          <p:cNvSpPr/>
          <p:nvPr/>
        </p:nvSpPr>
        <p:spPr>
          <a:xfrm>
            <a:off x="8562752" y="1254390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71" name="Cross 70">
            <a:extLst>
              <a:ext uri="{FF2B5EF4-FFF2-40B4-BE49-F238E27FC236}">
                <a16:creationId xmlns:a16="http://schemas.microsoft.com/office/drawing/2014/main" id="{16DF1184-FD7E-4B4F-953E-9D0AA6ED9356}"/>
              </a:ext>
            </a:extLst>
          </p:cNvPr>
          <p:cNvSpPr/>
          <p:nvPr/>
        </p:nvSpPr>
        <p:spPr>
          <a:xfrm rot="18900000">
            <a:off x="2772900" y="3641825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CD06DE-F8FE-8B4F-9543-D629C4E245E6}"/>
              </a:ext>
            </a:extLst>
          </p:cNvPr>
          <p:cNvSpPr/>
          <p:nvPr/>
        </p:nvSpPr>
        <p:spPr>
          <a:xfrm>
            <a:off x="3824824" y="3499787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73" name="Cross 72">
            <a:extLst>
              <a:ext uri="{FF2B5EF4-FFF2-40B4-BE49-F238E27FC236}">
                <a16:creationId xmlns:a16="http://schemas.microsoft.com/office/drawing/2014/main" id="{E39DE737-B77E-1A44-B4C2-DA91FF35C757}"/>
              </a:ext>
            </a:extLst>
          </p:cNvPr>
          <p:cNvSpPr/>
          <p:nvPr/>
        </p:nvSpPr>
        <p:spPr>
          <a:xfrm rot="18900000">
            <a:off x="5159420" y="3652160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DD973C-1CF3-8E47-AA78-BF28B58F899E}"/>
              </a:ext>
            </a:extLst>
          </p:cNvPr>
          <p:cNvSpPr/>
          <p:nvPr/>
        </p:nvSpPr>
        <p:spPr>
          <a:xfrm>
            <a:off x="6211344" y="3510122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75" name="Cross 74">
            <a:extLst>
              <a:ext uri="{FF2B5EF4-FFF2-40B4-BE49-F238E27FC236}">
                <a16:creationId xmlns:a16="http://schemas.microsoft.com/office/drawing/2014/main" id="{1DB333ED-019E-0C48-9E54-5B78E5DD410E}"/>
              </a:ext>
            </a:extLst>
          </p:cNvPr>
          <p:cNvSpPr/>
          <p:nvPr/>
        </p:nvSpPr>
        <p:spPr>
          <a:xfrm rot="18900000">
            <a:off x="7510827" y="3661971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779D0A-F2A1-094B-958F-26FA484E6160}"/>
              </a:ext>
            </a:extLst>
          </p:cNvPr>
          <p:cNvSpPr/>
          <p:nvPr/>
        </p:nvSpPr>
        <p:spPr>
          <a:xfrm>
            <a:off x="8562751" y="3519933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77" name="Cross 76">
            <a:extLst>
              <a:ext uri="{FF2B5EF4-FFF2-40B4-BE49-F238E27FC236}">
                <a16:creationId xmlns:a16="http://schemas.microsoft.com/office/drawing/2014/main" id="{03DC9309-33B8-F24D-8B9D-548D3D52490B}"/>
              </a:ext>
            </a:extLst>
          </p:cNvPr>
          <p:cNvSpPr/>
          <p:nvPr/>
        </p:nvSpPr>
        <p:spPr>
          <a:xfrm rot="18900000">
            <a:off x="2772899" y="5929546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09764B-9709-D343-A5D0-47F947E6139E}"/>
              </a:ext>
            </a:extLst>
          </p:cNvPr>
          <p:cNvSpPr/>
          <p:nvPr/>
        </p:nvSpPr>
        <p:spPr>
          <a:xfrm>
            <a:off x="3824823" y="5787508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79" name="Cross 78">
            <a:extLst>
              <a:ext uri="{FF2B5EF4-FFF2-40B4-BE49-F238E27FC236}">
                <a16:creationId xmlns:a16="http://schemas.microsoft.com/office/drawing/2014/main" id="{85D0D9A0-4572-2A40-8788-09083B36E2D3}"/>
              </a:ext>
            </a:extLst>
          </p:cNvPr>
          <p:cNvSpPr/>
          <p:nvPr/>
        </p:nvSpPr>
        <p:spPr>
          <a:xfrm rot="18900000">
            <a:off x="5161813" y="5945294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6519253-1313-C240-925A-3DF304729027}"/>
              </a:ext>
            </a:extLst>
          </p:cNvPr>
          <p:cNvSpPr/>
          <p:nvPr/>
        </p:nvSpPr>
        <p:spPr>
          <a:xfrm>
            <a:off x="6213737" y="5803256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81" name="Cross 80">
            <a:extLst>
              <a:ext uri="{FF2B5EF4-FFF2-40B4-BE49-F238E27FC236}">
                <a16:creationId xmlns:a16="http://schemas.microsoft.com/office/drawing/2014/main" id="{1728D43E-AA83-B248-9417-53106F51F39B}"/>
              </a:ext>
            </a:extLst>
          </p:cNvPr>
          <p:cNvSpPr/>
          <p:nvPr/>
        </p:nvSpPr>
        <p:spPr>
          <a:xfrm rot="18900000">
            <a:off x="7510827" y="5956735"/>
            <a:ext cx="642585" cy="642585"/>
          </a:xfrm>
          <a:prstGeom prst="plus">
            <a:avLst>
              <a:gd name="adj" fmla="val 40529"/>
            </a:avLst>
          </a:prstGeom>
          <a:solidFill>
            <a:srgbClr val="3F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05A6AA-4C24-CF41-A6A0-0C488A52B198}"/>
              </a:ext>
            </a:extLst>
          </p:cNvPr>
          <p:cNvSpPr/>
          <p:nvPr/>
        </p:nvSpPr>
        <p:spPr>
          <a:xfrm>
            <a:off x="8562751" y="5814697"/>
            <a:ext cx="610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76200" cap="sq">
                  <a:solidFill>
                    <a:srgbClr val="3F1D5A"/>
                  </a:solidFill>
                  <a:bevel/>
                </a:ln>
                <a:solidFill>
                  <a:srgbClr val="3F1D5A"/>
                </a:solidFill>
              </a:rPr>
              <a:t>Z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11B18E-110D-9747-8E5F-5C0B0B1103C7}"/>
              </a:ext>
            </a:extLst>
          </p:cNvPr>
          <p:cNvSpPr txBox="1"/>
          <p:nvPr/>
        </p:nvSpPr>
        <p:spPr>
          <a:xfrm>
            <a:off x="1242" y="2187150"/>
            <a:ext cx="2485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CLICK A PLAYER TO REVEAL THEIR QUESTION</a:t>
            </a:r>
          </a:p>
        </p:txBody>
      </p:sp>
      <p:sp>
        <p:nvSpPr>
          <p:cNvPr id="84" name="Rounded Rectangle 8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162699F-67EF-0F40-B1EB-7C40A0C4439C}"/>
              </a:ext>
            </a:extLst>
          </p:cNvPr>
          <p:cNvSpPr/>
          <p:nvPr/>
        </p:nvSpPr>
        <p:spPr>
          <a:xfrm>
            <a:off x="9761515" y="2408979"/>
            <a:ext cx="1788943" cy="2049517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7CE4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END THE GAME</a:t>
            </a:r>
          </a:p>
        </p:txBody>
      </p:sp>
      <p:pic>
        <p:nvPicPr>
          <p:cNvPr id="32" name="Picture 3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427AEB-A5E9-9149-A558-4CD1E0BB7F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6" y="230985"/>
            <a:ext cx="994610" cy="923330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B46CFB6-9EB8-C749-A198-88EC4D19E5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50" y="2504603"/>
            <a:ext cx="931046" cy="93104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9AF28CC-5734-BA41-A4C3-03E7A02F61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31" y="138600"/>
            <a:ext cx="1074691" cy="1074691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06141D2A-BE54-E643-A669-26A99D6735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667" b="92000" l="10000" r="90000">
                        <a14:foregroundMark x1="38222" y1="10133" x2="55333" y2="8667"/>
                        <a14:foregroundMark x1="55333" y1="8667" x2="60111" y2="9867"/>
                        <a14:foregroundMark x1="39111" y1="92000" x2="48556" y2="92267"/>
                        <a14:foregroundMark x1="48556" y1="92267" x2="56889" y2="92000"/>
                        <a14:foregroundMark x1="56889" y1="92000" x2="57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10" y="4776990"/>
            <a:ext cx="1196497" cy="997081"/>
          </a:xfrm>
          <a:prstGeom prst="rect">
            <a:avLst/>
          </a:prstGeom>
        </p:spPr>
      </p:pic>
      <p:pic>
        <p:nvPicPr>
          <p:cNvPr id="88" name="Picture 87" descr="Logo&#10;&#10;Description automatically generated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6E57344-93B1-E645-9D9C-4F3E23D4D1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05" y="4726552"/>
            <a:ext cx="1052616" cy="1052616"/>
          </a:xfrm>
          <a:prstGeom prst="rect">
            <a:avLst/>
          </a:prstGeom>
        </p:spPr>
      </p:pic>
      <p:pic>
        <p:nvPicPr>
          <p:cNvPr id="90" name="Picture 89" descr="A picture containing clipart, vector graphics&#10;&#10;Description automatically generated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24851BF-8B99-8941-9735-1FFB72546D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936" b="92904" l="10000" r="90000">
                        <a14:foregroundMark x1="38696" y1="9987" x2="49130" y2="8936"/>
                        <a14:foregroundMark x1="49130" y1="8936" x2="57609" y2="9724"/>
                        <a14:foregroundMark x1="45652" y1="91196" x2="53804" y2="91196"/>
                        <a14:foregroundMark x1="74457" y1="92378" x2="74239" y2="90933"/>
                        <a14:foregroundMark x1="57609" y1="92904" x2="57609" y2="8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18" y="2408979"/>
            <a:ext cx="1350279" cy="1115448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9AF4B16-E091-1A40-98E1-EE9FE68FC4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140" b="97326" l="1047" r="96977">
                        <a14:foregroundMark x1="59767" y1="4884" x2="52442" y2="2326"/>
                        <a14:foregroundMark x1="52442" y1="2326" x2="43256" y2="3140"/>
                        <a14:foregroundMark x1="43256" y1="3140" x2="34302" y2="7791"/>
                        <a14:foregroundMark x1="9070" y1="26512" x2="7442" y2="44651"/>
                        <a14:foregroundMark x1="7442" y1="44651" x2="11744" y2="61395"/>
                        <a14:foregroundMark x1="11744" y1="61395" x2="28605" y2="81395"/>
                        <a14:foregroundMark x1="28605" y1="81395" x2="33953" y2="84186"/>
                        <a14:foregroundMark x1="3023" y1="46744" x2="3140" y2="60116"/>
                        <a14:foregroundMark x1="3140" y1="60116" x2="6977" y2="72907"/>
                        <a14:foregroundMark x1="6977" y1="72907" x2="11047" y2="78605"/>
                        <a14:foregroundMark x1="11047" y1="78605" x2="11860" y2="78837"/>
                        <a14:foregroundMark x1="95233" y1="38605" x2="94651" y2="53256"/>
                        <a14:foregroundMark x1="94651" y1="53256" x2="92209" y2="60116"/>
                        <a14:foregroundMark x1="92209" y1="60116" x2="86395" y2="66163"/>
                        <a14:foregroundMark x1="87442" y1="70814" x2="73372" y2="81047"/>
                        <a14:foregroundMark x1="73372" y1="81047" x2="48372" y2="87442"/>
                        <a14:foregroundMark x1="33256" y1="87791" x2="55116" y2="90000"/>
                        <a14:foregroundMark x1="55116" y1="90000" x2="59070" y2="89535"/>
                        <a14:foregroundMark x1="37326" y1="93721" x2="47674" y2="93837"/>
                        <a14:foregroundMark x1="47674" y1="93837" x2="58023" y2="91279"/>
                        <a14:foregroundMark x1="44070" y1="97093" x2="50930" y2="97326"/>
                        <a14:foregroundMark x1="70000" y1="90000" x2="84884" y2="78953"/>
                        <a14:foregroundMark x1="96628" y1="40465" x2="96977" y2="55814"/>
                        <a14:foregroundMark x1="96977" y1="55814" x2="96977" y2="55814"/>
                        <a14:foregroundMark x1="1047" y1="43140" x2="1047" y2="5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0" y="4758211"/>
            <a:ext cx="989298" cy="989298"/>
          </a:xfrm>
          <a:prstGeom prst="rect">
            <a:avLst/>
          </a:prstGeom>
        </p:spPr>
      </p:pic>
      <p:pic>
        <p:nvPicPr>
          <p:cNvPr id="94" name="Picture 93" descr="Icon&#10;&#10;Description automatically generated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11AB16-8032-8343-8751-C5E42D6EF9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500" b="95000" l="5660" r="94340">
                        <a14:foregroundMark x1="34717" y1="8571" x2="47547" y2="7500"/>
                        <a14:foregroundMark x1="47547" y1="7500" x2="66792" y2="8929"/>
                        <a14:foregroundMark x1="90189" y1="32857" x2="90943" y2="44643"/>
                        <a14:foregroundMark x1="90943" y1="44643" x2="88302" y2="56429"/>
                        <a14:foregroundMark x1="94340" y1="42143" x2="94340" y2="50000"/>
                        <a14:foregroundMark x1="72075" y1="92500" x2="84528" y2="93214"/>
                        <a14:foregroundMark x1="84528" y1="93214" x2="86792" y2="92500"/>
                        <a14:foregroundMark x1="18113" y1="95000" x2="24151" y2="95000"/>
                        <a14:foregroundMark x1="5660" y1="36071" x2="6038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2" y="146872"/>
            <a:ext cx="1031682" cy="1094208"/>
          </a:xfrm>
          <a:prstGeom prst="rect">
            <a:avLst/>
          </a:prstGeom>
        </p:spPr>
      </p:pic>
      <p:pic>
        <p:nvPicPr>
          <p:cNvPr id="95" name="Picture 94" descr="A picture containing icon&#10;&#10;Description automatically generated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7C2280B-BB90-504C-BA6E-02FC16981F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000" b="91556" l="6163" r="94884">
                        <a14:foregroundMark x1="30698" y1="10778" x2="38953" y2="7444"/>
                        <a14:foregroundMark x1="38953" y1="7444" x2="47674" y2="7000"/>
                        <a14:foregroundMark x1="47674" y1="7000" x2="47674" y2="7000"/>
                        <a14:foregroundMark x1="9651" y1="29889" x2="10698" y2="48889"/>
                        <a14:foregroundMark x1="10698" y1="48889" x2="15930" y2="62111"/>
                        <a14:foregroundMark x1="5581" y1="36778" x2="6395" y2="54444"/>
                        <a14:foregroundMark x1="6395" y1="54444" x2="14070" y2="70778"/>
                        <a14:foregroundMark x1="14070" y1="70778" x2="20233" y2="77556"/>
                        <a14:foregroundMark x1="20233" y1="77556" x2="25930" y2="81000"/>
                        <a14:foregroundMark x1="90814" y1="32000" x2="91628" y2="59111"/>
                        <a14:foregroundMark x1="91628" y1="59111" x2="91395" y2="60444"/>
                        <a14:foregroundMark x1="94884" y1="44889" x2="94651" y2="51333"/>
                        <a14:foregroundMark x1="40581" y1="91444" x2="51047" y2="91556"/>
                        <a14:foregroundMark x1="51047" y1="91556" x2="54419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69" y="2484050"/>
            <a:ext cx="983287" cy="10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67" grpId="0" animBg="1"/>
      <p:bldP spid="68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F9EF2-5A9D-D745-AB71-68FAA2AEA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58" y="566082"/>
            <a:ext cx="2861284" cy="26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8A027-EA97-5343-A3F5-7470CCBF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58" y="566082"/>
            <a:ext cx="2861284" cy="2656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AA4A0-778F-8643-B062-D5A896A0DEE5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162766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QUESTION HERE…</a:t>
            </a:r>
          </a:p>
        </p:txBody>
      </p:sp>
      <p:sp>
        <p:nvSpPr>
          <p:cNvPr id="5" name="Oval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E49AB9-57AB-604F-B995-5760078F37F8}"/>
              </a:ext>
            </a:extLst>
          </p:cNvPr>
          <p:cNvSpPr/>
          <p:nvPr/>
        </p:nvSpPr>
        <p:spPr>
          <a:xfrm>
            <a:off x="2666265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ANSWER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9F6E533-4604-7C4C-BF30-E10382A38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5000" l="5660" r="94340">
                        <a14:foregroundMark x1="34717" y1="8571" x2="47547" y2="7500"/>
                        <a14:foregroundMark x1="47547" y1="7500" x2="66792" y2="8929"/>
                        <a14:foregroundMark x1="90189" y1="32857" x2="90943" y2="44643"/>
                        <a14:foregroundMark x1="90943" y1="44643" x2="88302" y2="56429"/>
                        <a14:foregroundMark x1="94340" y1="42143" x2="94340" y2="50000"/>
                        <a14:foregroundMark x1="72075" y1="92500" x2="84528" y2="93214"/>
                        <a14:foregroundMark x1="84528" y1="93214" x2="86792" y2="92500"/>
                        <a14:foregroundMark x1="18113" y1="95000" x2="24151" y2="95000"/>
                        <a14:foregroundMark x1="5660" y1="36071" x2="6038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71" y="254875"/>
            <a:ext cx="2974857" cy="31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4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3E0E-B79E-4F47-8DFC-BF45E5D07E75}"/>
              </a:ext>
            </a:extLst>
          </p:cNvPr>
          <p:cNvSpPr/>
          <p:nvPr/>
        </p:nvSpPr>
        <p:spPr>
          <a:xfrm>
            <a:off x="3271310" y="273848"/>
            <a:ext cx="5344580" cy="6310304"/>
          </a:xfrm>
          <a:prstGeom prst="roundRect">
            <a:avLst/>
          </a:prstGeom>
          <a:solidFill>
            <a:srgbClr val="3F1D5A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2C784-E59F-6B49-8DD2-23C386B7559B}"/>
              </a:ext>
            </a:extLst>
          </p:cNvPr>
          <p:cNvSpPr/>
          <p:nvPr/>
        </p:nvSpPr>
        <p:spPr>
          <a:xfrm>
            <a:off x="3167570" y="147726"/>
            <a:ext cx="968266" cy="1065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3F1D5A"/>
                </a:solidFill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0159-FB21-8241-894C-39204AE9184B}"/>
              </a:ext>
            </a:extLst>
          </p:cNvPr>
          <p:cNvSpPr/>
          <p:nvPr/>
        </p:nvSpPr>
        <p:spPr>
          <a:xfrm>
            <a:off x="3271310" y="3429000"/>
            <a:ext cx="5344580" cy="3155152"/>
          </a:xfrm>
          <a:prstGeom prst="roundRect">
            <a:avLst/>
          </a:prstGeom>
          <a:solidFill>
            <a:srgbClr val="F7CE4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1D5A"/>
                </a:solidFill>
              </a:rPr>
              <a:t>INSERT ANSWER HERE…</a:t>
            </a:r>
          </a:p>
        </p:txBody>
      </p:sp>
      <p:sp>
        <p:nvSpPr>
          <p:cNvPr id="5" name="Oval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EE302-2106-A741-B3D4-9D58D931380B}"/>
              </a:ext>
            </a:extLst>
          </p:cNvPr>
          <p:cNvSpPr/>
          <p:nvPr/>
        </p:nvSpPr>
        <p:spPr>
          <a:xfrm>
            <a:off x="7667348" y="2781794"/>
            <a:ext cx="1469571" cy="1469571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rgbClr val="3F1D5A"/>
                </a:solidFill>
              </a:rPr>
              <a:t>HOME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191D9F-BB05-1745-B6AE-C1AB3A7AC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5000" l="5660" r="94340">
                        <a14:foregroundMark x1="34717" y1="8571" x2="47547" y2="7500"/>
                        <a14:foregroundMark x1="47547" y1="7500" x2="66792" y2="8929"/>
                        <a14:foregroundMark x1="90189" y1="32857" x2="90943" y2="44643"/>
                        <a14:foregroundMark x1="90943" y1="44643" x2="88302" y2="56429"/>
                        <a14:foregroundMark x1="94340" y1="42143" x2="94340" y2="50000"/>
                        <a14:foregroundMark x1="72075" y1="92500" x2="84528" y2="93214"/>
                        <a14:foregroundMark x1="84528" y1="93214" x2="86792" y2="92500"/>
                        <a14:foregroundMark x1="18113" y1="95000" x2="24151" y2="95000"/>
                        <a14:foregroundMark x1="5660" y1="36071" x2="6038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71" y="254875"/>
            <a:ext cx="2974857" cy="3155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9AC02-8A5F-BE43-AA4A-2532EA9D3C19}"/>
              </a:ext>
            </a:extLst>
          </p:cNvPr>
          <p:cNvSpPr txBox="1"/>
          <p:nvPr/>
        </p:nvSpPr>
        <p:spPr>
          <a:xfrm>
            <a:off x="369376" y="1659285"/>
            <a:ext cx="2485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F1D5A"/>
                </a:solidFill>
              </a:rPr>
              <a:t>DON’T FORGET TO CLICK WHAT TEAM WON THE SQAURE BACK ON THE HOME PAGE</a:t>
            </a:r>
          </a:p>
        </p:txBody>
      </p:sp>
    </p:spTree>
    <p:extLst>
      <p:ext uri="{BB962C8B-B14F-4D97-AF65-F5344CB8AC3E}">
        <p14:creationId xmlns:p14="http://schemas.microsoft.com/office/powerpoint/2010/main" val="154533676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59ECE791E1D4B82EC254E1D2D1093" ma:contentTypeVersion="13" ma:contentTypeDescription="Create a new document." ma:contentTypeScope="" ma:versionID="8c9432f440b7ecde922ff5cd32b3edcb">
  <xsd:schema xmlns:xsd="http://www.w3.org/2001/XMLSchema" xmlns:xs="http://www.w3.org/2001/XMLSchema" xmlns:p="http://schemas.microsoft.com/office/2006/metadata/properties" xmlns:ns2="a014e970-da5e-4088-a0d0-2aa3c5b6aa38" xmlns:ns3="14ba601d-3c7d-4b9d-9954-1b70fb840f2f" targetNamespace="http://schemas.microsoft.com/office/2006/metadata/properties" ma:root="true" ma:fieldsID="5df424a7f2025da1a9a7dcb0850f57e5" ns2:_="" ns3:_="">
    <xsd:import namespace="a014e970-da5e-4088-a0d0-2aa3c5b6aa38"/>
    <xsd:import namespace="14ba601d-3c7d-4b9d-9954-1b70fb840f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4e970-da5e-4088-a0d0-2aa3c5b6a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a601d-3c7d-4b9d-9954-1b70fb840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D1EB3C-3ECA-423E-9739-11F9767D8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F9C19-FE30-4376-9163-C3FDC2C3CCDF}"/>
</file>

<file path=customXml/itemProps3.xml><?xml version="1.0" encoding="utf-8"?>
<ds:datastoreItem xmlns:ds="http://schemas.openxmlformats.org/officeDocument/2006/customXml" ds:itemID="{E479D805-4563-4209-A7A9-82E2B48E3A04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4ba601d-3c7d-4b9d-9954-1b70fb840f2f"/>
    <ds:schemaRef ds:uri="a014e970-da5e-4088-a0d0-2aa3c5b6aa3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</TotalTime>
  <Words>567</Words>
  <Application>Microsoft Macintosh PowerPoint</Application>
  <PresentationFormat>Custom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Impact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Glatt</dc:creator>
  <cp:lastModifiedBy>Glatt, Hannah</cp:lastModifiedBy>
  <cp:revision>1</cp:revision>
  <dcterms:created xsi:type="dcterms:W3CDTF">2021-06-08T08:36:13Z</dcterms:created>
  <dcterms:modified xsi:type="dcterms:W3CDTF">2021-06-14T16:11:33Z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0x01010078F59ECE791E1D4B82EC254E1D2D1093</vt:lpwstr>
  </property>
</Properties>
</file>